
<file path=[Content_Types].xml><?xml version="1.0" encoding="utf-8"?>
<Types xmlns="http://schemas.openxmlformats.org/package/2006/content-types">
  <Default Extension="bin" ContentType="application/vnd.openxmlformats-officedocument.oleObject"/>
  <Default Extension="gif" ContentType="image/gif"/>
  <Default Extension="jpeg" ContentType="image/jpeg"/>
  <Default Extension="rels" ContentType="application/vnd.openxmlformats-package.relationships+xml"/>
  <Default Extension="vml" ContentType="application/vnd.openxmlformats-officedocument.vmlDrawing"/>
  <Default Extension="wmf" ContentType="image/x-wmf"/>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charts/chart1.xml" ContentType="application/vnd.openxmlformats-officedocument.drawingml.chart+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8" r:id="rId1"/>
  </p:sldMasterIdLst>
  <p:notesMasterIdLst>
    <p:notesMasterId r:id="rId25"/>
  </p:notesMasterIdLst>
  <p:handoutMasterIdLst>
    <p:handoutMasterId r:id="rId26"/>
  </p:handoutMasterIdLst>
  <p:sldIdLst>
    <p:sldId id="279" r:id="rId2"/>
    <p:sldId id="259" r:id="rId3"/>
    <p:sldId id="277" r:id="rId4"/>
    <p:sldId id="276" r:id="rId5"/>
    <p:sldId id="260" r:id="rId6"/>
    <p:sldId id="261" r:id="rId7"/>
    <p:sldId id="273" r:id="rId8"/>
    <p:sldId id="262" r:id="rId9"/>
    <p:sldId id="263" r:id="rId10"/>
    <p:sldId id="264" r:id="rId11"/>
    <p:sldId id="265" r:id="rId12"/>
    <p:sldId id="266" r:id="rId13"/>
    <p:sldId id="267" r:id="rId14"/>
    <p:sldId id="268" r:id="rId15"/>
    <p:sldId id="271" r:id="rId16"/>
    <p:sldId id="272" r:id="rId17"/>
    <p:sldId id="274" r:id="rId18"/>
    <p:sldId id="275" r:id="rId19"/>
    <p:sldId id="278" r:id="rId20"/>
    <p:sldId id="284" r:id="rId21"/>
    <p:sldId id="281" r:id="rId22"/>
    <p:sldId id="269" r:id="rId23"/>
    <p:sldId id="283" r:id="rId24"/>
  </p:sldIdLst>
  <p:sldSz cx="11430000" cy="8763000"/>
  <p:notesSz cx="6858000" cy="9144000"/>
  <p:defaultTextStyle>
    <a:defPPr>
      <a:defRPr lang="fr-CA"/>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p:defaultTextStyle>
  <p:extLst>
    <p:ext uri="{EFAFB233-063F-42B5-8137-9DF3F51BA10A}">
      <p15:sldGuideLst xmlns:p15="http://schemas.microsoft.com/office/powerpoint/2012/main">
        <p15:guide id="1" orient="horz">
          <p15:clr>
            <a:srgbClr val="A4A3A4"/>
          </p15:clr>
        </p15:guide>
        <p15:guide id="2" pos="1695">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chemeClr val="tx1"/>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39933"/>
    <a:srgbClr val="00CC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08FB837D-C827-4EFA-A057-4D05807E0F7C}" styleName="Style à thème 1 - Accentuation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3458" autoAdjust="0"/>
    <p:restoredTop sz="94671" autoAdjust="0"/>
  </p:normalViewPr>
  <p:slideViewPr>
    <p:cSldViewPr>
      <p:cViewPr varScale="1">
        <p:scale>
          <a:sx n="50" d="100"/>
          <a:sy n="50" d="100"/>
        </p:scale>
        <p:origin x="792" y="78"/>
      </p:cViewPr>
      <p:guideLst>
        <p:guide orient="horz"/>
        <p:guide pos="1695"/>
      </p:guideLst>
    </p:cSldViewPr>
  </p:slideViewPr>
  <p:outlineViewPr>
    <p:cViewPr>
      <p:scale>
        <a:sx n="33" d="100"/>
        <a:sy n="33" d="100"/>
      </p:scale>
      <p:origin x="0" y="0"/>
    </p:cViewPr>
    <p:sldLst>
      <p:sld r:id="rId1" collapse="1"/>
      <p:sld r:id="rId2" collapse="1"/>
    </p:sldLst>
  </p:outlineViewPr>
  <p:notesTextViewPr>
    <p:cViewPr>
      <p:scale>
        <a:sx n="100" d="100"/>
        <a:sy n="100" d="100"/>
      </p:scale>
      <p:origin x="0" y="0"/>
    </p:cViewPr>
  </p:notesTextViewPr>
  <p:sorterViewPr>
    <p:cViewPr>
      <p:scale>
        <a:sx n="50" d="100"/>
        <a:sy n="50" d="100"/>
      </p:scale>
      <p:origin x="0" y="0"/>
    </p:cViewPr>
  </p:sorterViewPr>
  <p:notesViewPr>
    <p:cSldViewPr>
      <p:cViewPr varScale="1">
        <p:scale>
          <a:sx n="25" d="100"/>
          <a:sy n="25" d="100"/>
        </p:scale>
        <p:origin x="-1380" y="-78"/>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handoutMaster" Target="handoutMasters/handout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_rels/viewProps.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 Target="slides/slide1.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fr-FR"/>
  <c:roundedCorners val="1"/>
  <mc:AlternateContent xmlns:mc="http://schemas.openxmlformats.org/markup-compatibility/2006">
    <mc:Choice xmlns:c14="http://schemas.microsoft.com/office/drawing/2007/8/2/chart" Requires="c14">
      <c14:style val="118"/>
    </mc:Choice>
    <mc:Fallback>
      <c:style val="18"/>
    </mc:Fallback>
  </mc:AlternateContent>
  <c:chart>
    <c:autoTitleDeleted val="1"/>
    <c:plotArea>
      <c:layout>
        <c:manualLayout>
          <c:layoutTarget val="inner"/>
          <c:xMode val="edge"/>
          <c:yMode val="edge"/>
          <c:x val="0.46813441483198143"/>
          <c:y val="0.21686746987951824"/>
          <c:w val="0.38006952491309387"/>
          <c:h val="0.56454388984509452"/>
        </c:manualLayout>
      </c:layout>
      <c:pieChart>
        <c:varyColors val="1"/>
        <c:ser>
          <c:idx val="0"/>
          <c:order val="0"/>
          <c:tx>
            <c:strRef>
              <c:f>Sheet1!$C$1</c:f>
              <c:strCache>
                <c:ptCount val="1"/>
                <c:pt idx="0">
                  <c:v>Végétarien</c:v>
                </c:pt>
              </c:strCache>
            </c:strRef>
          </c:tx>
          <c:dPt>
            <c:idx val="1"/>
            <c:bubble3D val="0"/>
            <c:extLst>
              <c:ext xmlns:c16="http://schemas.microsoft.com/office/drawing/2014/chart" uri="{C3380CC4-5D6E-409C-BE32-E72D297353CC}">
                <c16:uniqueId val="{00000000-D83F-45DA-AF64-CDD4DAFF1D22}"/>
              </c:ext>
            </c:extLst>
          </c:dPt>
          <c:dPt>
            <c:idx val="2"/>
            <c:bubble3D val="0"/>
            <c:extLst>
              <c:ext xmlns:c16="http://schemas.microsoft.com/office/drawing/2014/chart" uri="{C3380CC4-5D6E-409C-BE32-E72D297353CC}">
                <c16:uniqueId val="{00000001-D83F-45DA-AF64-CDD4DAFF1D22}"/>
              </c:ext>
            </c:extLst>
          </c:dPt>
          <c:dPt>
            <c:idx val="3"/>
            <c:bubble3D val="0"/>
            <c:explosion val="22"/>
            <c:extLst>
              <c:ext xmlns:c16="http://schemas.microsoft.com/office/drawing/2014/chart" uri="{C3380CC4-5D6E-409C-BE32-E72D297353CC}">
                <c16:uniqueId val="{00000002-D83F-45DA-AF64-CDD4DAFF1D22}"/>
              </c:ext>
            </c:extLst>
          </c:dPt>
          <c:dPt>
            <c:idx val="4"/>
            <c:bubble3D val="0"/>
            <c:extLst>
              <c:ext xmlns:c16="http://schemas.microsoft.com/office/drawing/2014/chart" uri="{C3380CC4-5D6E-409C-BE32-E72D297353CC}">
                <c16:uniqueId val="{00000003-D83F-45DA-AF64-CDD4DAFF1D22}"/>
              </c:ext>
            </c:extLst>
          </c:dPt>
          <c:dLbls>
            <c:spPr>
              <a:noFill/>
              <a:ln>
                <a:noFill/>
              </a:ln>
              <a:effectLst/>
            </c:spPr>
            <c:showLegendKey val="1"/>
            <c:showVal val="1"/>
            <c:showCatName val="1"/>
            <c:showSerName val="1"/>
            <c:showPercent val="1"/>
            <c:showBubbleSize val="1"/>
            <c:showLeaderLines val="1"/>
            <c:extLst>
              <c:ext xmlns:c15="http://schemas.microsoft.com/office/drawing/2012/chart" uri="{CE6537A1-D6FC-4f65-9D91-7224C49458BB}"/>
            </c:extLst>
          </c:dLbls>
          <c:cat>
            <c:strRef>
              <c:f>Sheet1!$A$2:$A$6</c:f>
              <c:strCache>
                <c:ptCount val="5"/>
                <c:pt idx="0">
                  <c:v>Lait et substituts</c:v>
                </c:pt>
                <c:pt idx="1">
                  <c:v>Fruits et légumes</c:v>
                </c:pt>
                <c:pt idx="2">
                  <c:v>Légumineuses</c:v>
                </c:pt>
                <c:pt idx="3">
                  <c:v>céréales</c:v>
                </c:pt>
                <c:pt idx="4">
                  <c:v>Oméga 3</c:v>
                </c:pt>
              </c:strCache>
            </c:strRef>
          </c:cat>
          <c:val>
            <c:numRef>
              <c:f>Sheet1!$C$2:$C$6</c:f>
              <c:numCache>
                <c:formatCode>0%</c:formatCode>
                <c:ptCount val="5"/>
                <c:pt idx="0">
                  <c:v>0.1800000000000001</c:v>
                </c:pt>
                <c:pt idx="1">
                  <c:v>0.30000000000000021</c:v>
                </c:pt>
                <c:pt idx="2">
                  <c:v>0.12000000000000002</c:v>
                </c:pt>
                <c:pt idx="3">
                  <c:v>0.36000000000000021</c:v>
                </c:pt>
                <c:pt idx="4">
                  <c:v>4.0000000000000022E-2</c:v>
                </c:pt>
              </c:numCache>
            </c:numRef>
          </c:val>
          <c:extLst>
            <c:ext xmlns:c16="http://schemas.microsoft.com/office/drawing/2014/chart" uri="{C3380CC4-5D6E-409C-BE32-E72D297353CC}">
              <c16:uniqueId val="{00000004-D83F-45DA-AF64-CDD4DAFF1D22}"/>
            </c:ext>
          </c:extLst>
        </c:ser>
        <c:dLbls>
          <c:showLegendKey val="1"/>
          <c:showVal val="1"/>
          <c:showCatName val="1"/>
          <c:showSerName val="1"/>
          <c:showPercent val="1"/>
          <c:showBubbleSize val="1"/>
          <c:showLeaderLines val="1"/>
        </c:dLbls>
        <c:firstSliceAng val="0"/>
      </c:pieChart>
    </c:plotArea>
    <c:legend>
      <c:legendPos val="l"/>
      <c:overlay val="0"/>
    </c:legend>
    <c:plotVisOnly val="1"/>
    <c:dispBlanksAs val="zero"/>
    <c:showDLblsOverMax val="1"/>
  </c:chart>
  <c:txPr>
    <a:bodyPr/>
    <a:lstStyle/>
    <a:p>
      <a:pPr>
        <a:defRPr sz="1800"/>
      </a:pPr>
      <a:endParaRPr lang="fr-FR"/>
    </a:p>
  </c:txPr>
  <c:externalData r:id="rId1">
    <c:autoUpdate val="0"/>
  </c:externalData>
</c:chartSpace>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6E6F123A-197F-492B-91EE-8D2E72F842C5}" type="doc">
      <dgm:prSet loTypeId="urn:microsoft.com/office/officeart/2005/8/layout/venn1" loCatId="relationship" qsTypeId="urn:microsoft.com/office/officeart/2005/8/quickstyle/simple1" qsCatId="simple" csTypeId="urn:microsoft.com/office/officeart/2005/8/colors/accent1_2" csCatId="accent1"/>
      <dgm:spPr/>
      <dgm:t>
        <a:bodyPr/>
        <a:lstStyle/>
        <a:p>
          <a:endParaRPr lang="fr-FR"/>
        </a:p>
      </dgm:t>
    </dgm:pt>
    <dgm:pt modelId="{B4228F48-8526-4A05-8B1A-CEBE10D3C918}">
      <dgm:prSet custT="1"/>
      <dgm:spPr/>
      <dgm:t>
        <a:bodyPr/>
        <a:lstStyle/>
        <a:p>
          <a:pPr rtl="0"/>
          <a:r>
            <a:rPr lang="fr-CA" sz="2300"/>
            <a:t>Qui forme le comité </a:t>
          </a:r>
          <a:r>
            <a:rPr lang="fr-CA" sz="7200"/>
            <a:t>?</a:t>
          </a:r>
          <a:endParaRPr lang="fr-FR" sz="7200"/>
        </a:p>
      </dgm:t>
    </dgm:pt>
    <dgm:pt modelId="{B94722E2-40CB-4A66-9EFA-69DD696D84C1}" type="parTrans" cxnId="{14163AFA-29D9-4E56-BDCC-52575864F764}">
      <dgm:prSet/>
      <dgm:spPr/>
      <dgm:t>
        <a:bodyPr/>
        <a:lstStyle/>
        <a:p>
          <a:endParaRPr lang="fr-FR"/>
        </a:p>
      </dgm:t>
    </dgm:pt>
    <dgm:pt modelId="{29713133-DF2A-42C6-ABE1-DC8A8288A668}" type="sibTrans" cxnId="{14163AFA-29D9-4E56-BDCC-52575864F764}">
      <dgm:prSet/>
      <dgm:spPr/>
      <dgm:t>
        <a:bodyPr/>
        <a:lstStyle/>
        <a:p>
          <a:endParaRPr lang="fr-FR"/>
        </a:p>
      </dgm:t>
    </dgm:pt>
    <dgm:pt modelId="{2F1D73FB-D58E-4B01-988D-8A97A847E64E}">
      <dgm:prSet/>
      <dgm:spPr/>
      <dgm:t>
        <a:bodyPr/>
        <a:lstStyle/>
        <a:p>
          <a:pPr rtl="0"/>
          <a:r>
            <a:rPr lang="fr-CA"/>
            <a:t>Portions recommandées par jour</a:t>
          </a:r>
          <a:endParaRPr lang="fr-FR"/>
        </a:p>
      </dgm:t>
    </dgm:pt>
    <dgm:pt modelId="{BF29F20C-6145-403F-9657-9AEB5AF2FC7A}" type="parTrans" cxnId="{68494592-95E1-4DD8-A1AD-0AA0F58FA861}">
      <dgm:prSet/>
      <dgm:spPr/>
      <dgm:t>
        <a:bodyPr/>
        <a:lstStyle/>
        <a:p>
          <a:endParaRPr lang="fr-FR"/>
        </a:p>
      </dgm:t>
    </dgm:pt>
    <dgm:pt modelId="{9101F7E9-8F57-4D53-B8F8-5FCCB047AEB1}" type="sibTrans" cxnId="{68494592-95E1-4DD8-A1AD-0AA0F58FA861}">
      <dgm:prSet/>
      <dgm:spPr/>
      <dgm:t>
        <a:bodyPr/>
        <a:lstStyle/>
        <a:p>
          <a:endParaRPr lang="fr-FR"/>
        </a:p>
      </dgm:t>
    </dgm:pt>
    <dgm:pt modelId="{07DFA1D0-C83E-437A-86F0-A52967BF5402}">
      <dgm:prSet/>
      <dgm:spPr/>
      <dgm:t>
        <a:bodyPr/>
        <a:lstStyle/>
        <a:p>
          <a:pPr rtl="0"/>
          <a:r>
            <a:rPr lang="fr-CA"/>
            <a:t>En harmonie avec le cosmos</a:t>
          </a:r>
          <a:endParaRPr lang="fr-FR"/>
        </a:p>
      </dgm:t>
    </dgm:pt>
    <dgm:pt modelId="{A9671C6E-CEEC-42E8-9522-93ADF12994CA}" type="parTrans" cxnId="{4573FC91-0EEF-4293-9005-30B2817DCB70}">
      <dgm:prSet/>
      <dgm:spPr/>
      <dgm:t>
        <a:bodyPr/>
        <a:lstStyle/>
        <a:p>
          <a:endParaRPr lang="fr-FR"/>
        </a:p>
      </dgm:t>
    </dgm:pt>
    <dgm:pt modelId="{3556C007-3FAF-4C62-BCC6-FCBFCD73865D}" type="sibTrans" cxnId="{4573FC91-0EEF-4293-9005-30B2817DCB70}">
      <dgm:prSet/>
      <dgm:spPr/>
      <dgm:t>
        <a:bodyPr/>
        <a:lstStyle/>
        <a:p>
          <a:endParaRPr lang="fr-FR"/>
        </a:p>
      </dgm:t>
    </dgm:pt>
    <dgm:pt modelId="{7D988950-2DAF-46E4-A712-7DF5AB35F03A}" type="pres">
      <dgm:prSet presAssocID="{6E6F123A-197F-492B-91EE-8D2E72F842C5}" presName="compositeShape" presStyleCnt="0">
        <dgm:presLayoutVars>
          <dgm:chMax val="7"/>
          <dgm:dir/>
          <dgm:resizeHandles val="exact"/>
        </dgm:presLayoutVars>
      </dgm:prSet>
      <dgm:spPr/>
    </dgm:pt>
    <dgm:pt modelId="{326CFCBB-E5C7-4619-859A-15DC206CBC89}" type="pres">
      <dgm:prSet presAssocID="{B4228F48-8526-4A05-8B1A-CEBE10D3C918}" presName="circ1" presStyleLbl="vennNode1" presStyleIdx="0" presStyleCnt="3"/>
      <dgm:spPr/>
    </dgm:pt>
    <dgm:pt modelId="{0A237D07-3F64-41AD-B15B-5E4CA2513BB7}" type="pres">
      <dgm:prSet presAssocID="{B4228F48-8526-4A05-8B1A-CEBE10D3C918}" presName="circ1Tx" presStyleLbl="revTx" presStyleIdx="0" presStyleCnt="0">
        <dgm:presLayoutVars>
          <dgm:chMax val="0"/>
          <dgm:chPref val="0"/>
          <dgm:bulletEnabled val="1"/>
        </dgm:presLayoutVars>
      </dgm:prSet>
      <dgm:spPr/>
    </dgm:pt>
    <dgm:pt modelId="{A972B9EC-ADF2-4FB0-B2E7-DC9BFA363EF9}" type="pres">
      <dgm:prSet presAssocID="{2F1D73FB-D58E-4B01-988D-8A97A847E64E}" presName="circ2" presStyleLbl="vennNode1" presStyleIdx="1" presStyleCnt="3"/>
      <dgm:spPr/>
    </dgm:pt>
    <dgm:pt modelId="{1A52F65B-0E8E-4CF2-B335-DD2F5C4B1C55}" type="pres">
      <dgm:prSet presAssocID="{2F1D73FB-D58E-4B01-988D-8A97A847E64E}" presName="circ2Tx" presStyleLbl="revTx" presStyleIdx="0" presStyleCnt="0">
        <dgm:presLayoutVars>
          <dgm:chMax val="0"/>
          <dgm:chPref val="0"/>
          <dgm:bulletEnabled val="1"/>
        </dgm:presLayoutVars>
      </dgm:prSet>
      <dgm:spPr/>
    </dgm:pt>
    <dgm:pt modelId="{2500332A-DF66-427B-8882-623D3511C647}" type="pres">
      <dgm:prSet presAssocID="{07DFA1D0-C83E-437A-86F0-A52967BF5402}" presName="circ3" presStyleLbl="vennNode1" presStyleIdx="2" presStyleCnt="3"/>
      <dgm:spPr/>
    </dgm:pt>
    <dgm:pt modelId="{FD8F6743-0326-415C-B8B3-A28AFA706BEF}" type="pres">
      <dgm:prSet presAssocID="{07DFA1D0-C83E-437A-86F0-A52967BF5402}" presName="circ3Tx" presStyleLbl="revTx" presStyleIdx="0" presStyleCnt="0">
        <dgm:presLayoutVars>
          <dgm:chMax val="0"/>
          <dgm:chPref val="0"/>
          <dgm:bulletEnabled val="1"/>
        </dgm:presLayoutVars>
      </dgm:prSet>
      <dgm:spPr/>
    </dgm:pt>
  </dgm:ptLst>
  <dgm:cxnLst>
    <dgm:cxn modelId="{14442212-8677-4CC5-9148-B26752DA8D62}" type="presOf" srcId="{B4228F48-8526-4A05-8B1A-CEBE10D3C918}" destId="{0A237D07-3F64-41AD-B15B-5E4CA2513BB7}" srcOrd="1" destOrd="0" presId="urn:microsoft.com/office/officeart/2005/8/layout/venn1"/>
    <dgm:cxn modelId="{213A2933-8B2E-4AE3-9F19-ED94F6FE622C}" type="presOf" srcId="{B4228F48-8526-4A05-8B1A-CEBE10D3C918}" destId="{326CFCBB-E5C7-4619-859A-15DC206CBC89}" srcOrd="0" destOrd="0" presId="urn:microsoft.com/office/officeart/2005/8/layout/venn1"/>
    <dgm:cxn modelId="{A5BD5D33-C10A-4FF1-9696-08D7AFE1EB07}" type="presOf" srcId="{07DFA1D0-C83E-437A-86F0-A52967BF5402}" destId="{FD8F6743-0326-415C-B8B3-A28AFA706BEF}" srcOrd="1" destOrd="0" presId="urn:microsoft.com/office/officeart/2005/8/layout/venn1"/>
    <dgm:cxn modelId="{F6F57450-436F-40F0-BBE4-19955A8AF5D4}" type="presOf" srcId="{6E6F123A-197F-492B-91EE-8D2E72F842C5}" destId="{7D988950-2DAF-46E4-A712-7DF5AB35F03A}" srcOrd="0" destOrd="0" presId="urn:microsoft.com/office/officeart/2005/8/layout/venn1"/>
    <dgm:cxn modelId="{1E988D80-1664-41B4-80BA-C85F0CDD14FC}" type="presOf" srcId="{2F1D73FB-D58E-4B01-988D-8A97A847E64E}" destId="{1A52F65B-0E8E-4CF2-B335-DD2F5C4B1C55}" srcOrd="1" destOrd="0" presId="urn:microsoft.com/office/officeart/2005/8/layout/venn1"/>
    <dgm:cxn modelId="{4573FC91-0EEF-4293-9005-30B2817DCB70}" srcId="{6E6F123A-197F-492B-91EE-8D2E72F842C5}" destId="{07DFA1D0-C83E-437A-86F0-A52967BF5402}" srcOrd="2" destOrd="0" parTransId="{A9671C6E-CEEC-42E8-9522-93ADF12994CA}" sibTransId="{3556C007-3FAF-4C62-BCC6-FCBFCD73865D}"/>
    <dgm:cxn modelId="{68494592-95E1-4DD8-A1AD-0AA0F58FA861}" srcId="{6E6F123A-197F-492B-91EE-8D2E72F842C5}" destId="{2F1D73FB-D58E-4B01-988D-8A97A847E64E}" srcOrd="1" destOrd="0" parTransId="{BF29F20C-6145-403F-9657-9AEB5AF2FC7A}" sibTransId="{9101F7E9-8F57-4D53-B8F8-5FCCB047AEB1}"/>
    <dgm:cxn modelId="{C9AD549A-1274-40AE-90BA-C71F086E83DD}" type="presOf" srcId="{2F1D73FB-D58E-4B01-988D-8A97A847E64E}" destId="{A972B9EC-ADF2-4FB0-B2E7-DC9BFA363EF9}" srcOrd="0" destOrd="0" presId="urn:microsoft.com/office/officeart/2005/8/layout/venn1"/>
    <dgm:cxn modelId="{C25E92DA-FF78-4F6C-B18C-59F09C7E108A}" type="presOf" srcId="{07DFA1D0-C83E-437A-86F0-A52967BF5402}" destId="{2500332A-DF66-427B-8882-623D3511C647}" srcOrd="0" destOrd="0" presId="urn:microsoft.com/office/officeart/2005/8/layout/venn1"/>
    <dgm:cxn modelId="{14163AFA-29D9-4E56-BDCC-52575864F764}" srcId="{6E6F123A-197F-492B-91EE-8D2E72F842C5}" destId="{B4228F48-8526-4A05-8B1A-CEBE10D3C918}" srcOrd="0" destOrd="0" parTransId="{B94722E2-40CB-4A66-9EFA-69DD696D84C1}" sibTransId="{29713133-DF2A-42C6-ABE1-DC8A8288A668}"/>
    <dgm:cxn modelId="{A9FFCD5C-3237-4BF6-87B0-249BEA4DDB25}" type="presParOf" srcId="{7D988950-2DAF-46E4-A712-7DF5AB35F03A}" destId="{326CFCBB-E5C7-4619-859A-15DC206CBC89}" srcOrd="0" destOrd="0" presId="urn:microsoft.com/office/officeart/2005/8/layout/venn1"/>
    <dgm:cxn modelId="{06379F90-F709-4D5A-A543-D30AF32299F8}" type="presParOf" srcId="{7D988950-2DAF-46E4-A712-7DF5AB35F03A}" destId="{0A237D07-3F64-41AD-B15B-5E4CA2513BB7}" srcOrd="1" destOrd="0" presId="urn:microsoft.com/office/officeart/2005/8/layout/venn1"/>
    <dgm:cxn modelId="{EF176A9D-538F-45F0-90ED-7F2326329EA7}" type="presParOf" srcId="{7D988950-2DAF-46E4-A712-7DF5AB35F03A}" destId="{A972B9EC-ADF2-4FB0-B2E7-DC9BFA363EF9}" srcOrd="2" destOrd="0" presId="urn:microsoft.com/office/officeart/2005/8/layout/venn1"/>
    <dgm:cxn modelId="{A450AC70-4F2E-4F84-A463-40D751EA2CEE}" type="presParOf" srcId="{7D988950-2DAF-46E4-A712-7DF5AB35F03A}" destId="{1A52F65B-0E8E-4CF2-B335-DD2F5C4B1C55}" srcOrd="3" destOrd="0" presId="urn:microsoft.com/office/officeart/2005/8/layout/venn1"/>
    <dgm:cxn modelId="{AA1E9B02-41EF-4063-ABCC-D22A576AFE31}" type="presParOf" srcId="{7D988950-2DAF-46E4-A712-7DF5AB35F03A}" destId="{2500332A-DF66-427B-8882-623D3511C647}" srcOrd="4" destOrd="0" presId="urn:microsoft.com/office/officeart/2005/8/layout/venn1"/>
    <dgm:cxn modelId="{405E56BF-1AFA-4306-9C0C-ECAB85B8D7B2}" type="presParOf" srcId="{7D988950-2DAF-46E4-A712-7DF5AB35F03A}" destId="{FD8F6743-0326-415C-B8B3-A28AFA706BEF}" srcOrd="5" destOrd="0" presId="urn:microsoft.com/office/officeart/2005/8/layout/venn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21D04481-B053-4DAC-BD75-0EB2E33B7686}" type="doc">
      <dgm:prSet loTypeId="urn:microsoft.com/office/officeart/2005/8/layout/orgChart1" loCatId="hierarchy" qsTypeId="urn:microsoft.com/office/officeart/2005/8/quickstyle/simple3" qsCatId="simple" csTypeId="urn:microsoft.com/office/officeart/2005/8/colors/colorful5" csCatId="colorful" phldr="1"/>
      <dgm:spPr/>
      <dgm:t>
        <a:bodyPr/>
        <a:lstStyle/>
        <a:p>
          <a:endParaRPr lang="fr-CA"/>
        </a:p>
      </dgm:t>
    </dgm:pt>
    <dgm:pt modelId="{3F2843A3-3F5E-4489-98B9-EFF6A7F85890}">
      <dgm:prSet custT="1"/>
      <dgm:spPr/>
      <dgm:t>
        <a:bodyPr/>
        <a:lstStyle/>
        <a:p>
          <a:pPr rtl="0" eaLnBrk="1" latinLnBrk="0"/>
          <a:r>
            <a:rPr lang="fr-CA" sz="2000" b="1" dirty="0">
              <a:solidFill>
                <a:schemeClr val="accent1"/>
              </a:solidFill>
            </a:rPr>
            <a:t>Robert Laflamme</a:t>
          </a:r>
        </a:p>
        <a:p>
          <a:pPr rtl="0" eaLnBrk="1" latinLnBrk="0"/>
          <a:r>
            <a:rPr lang="fr-CA" sz="2000" b="1" dirty="0">
              <a:solidFill>
                <a:schemeClr val="accent1"/>
              </a:solidFill>
            </a:rPr>
            <a:t>Président</a:t>
          </a:r>
        </a:p>
      </dgm:t>
    </dgm:pt>
    <dgm:pt modelId="{E5DEC032-4C0C-49CC-B318-C774A2290C64}" type="parTrans" cxnId="{2C80DE89-26D0-4FB1-B6C2-751909A9F396}">
      <dgm:prSet/>
      <dgm:spPr/>
      <dgm:t>
        <a:bodyPr/>
        <a:lstStyle/>
        <a:p>
          <a:endParaRPr lang="fr-CA" sz="1200" b="1"/>
        </a:p>
      </dgm:t>
    </dgm:pt>
    <dgm:pt modelId="{01C74E86-1C23-4700-A733-C06574B57C8D}" type="sibTrans" cxnId="{2C80DE89-26D0-4FB1-B6C2-751909A9F396}">
      <dgm:prSet/>
      <dgm:spPr/>
      <dgm:t>
        <a:bodyPr/>
        <a:lstStyle/>
        <a:p>
          <a:endParaRPr lang="fr-CA" sz="1200" b="1"/>
        </a:p>
      </dgm:t>
    </dgm:pt>
    <dgm:pt modelId="{2033D0D0-E1AB-4FCD-8BA5-B386A8CD680F}" type="asst">
      <dgm:prSet custT="1"/>
      <dgm:spPr/>
      <dgm:t>
        <a:bodyPr/>
        <a:lstStyle/>
        <a:p>
          <a:pPr rtl="0" eaLnBrk="1" latinLnBrk="0"/>
          <a:r>
            <a:rPr lang="fr-CA" sz="2000" b="1" dirty="0">
              <a:solidFill>
                <a:schemeClr val="accent4"/>
              </a:solidFill>
            </a:rPr>
            <a:t>Renaude </a:t>
          </a:r>
          <a:r>
            <a:rPr lang="fr-CA" sz="2000" b="1" dirty="0" err="1">
              <a:solidFill>
                <a:schemeClr val="accent4"/>
              </a:solidFill>
            </a:rPr>
            <a:t>Nichols</a:t>
          </a:r>
          <a:endParaRPr lang="fr-CA" sz="2000" b="1" dirty="0">
            <a:solidFill>
              <a:schemeClr val="accent4"/>
            </a:solidFill>
          </a:endParaRPr>
        </a:p>
        <a:p>
          <a:pPr rtl="0" eaLnBrk="1" latinLnBrk="0"/>
          <a:r>
            <a:rPr lang="fr-CA" sz="2000" b="1" dirty="0">
              <a:solidFill>
                <a:schemeClr val="accent4"/>
              </a:solidFill>
            </a:rPr>
            <a:t>Secrétaire</a:t>
          </a:r>
        </a:p>
      </dgm:t>
    </dgm:pt>
    <dgm:pt modelId="{AAF2B36F-554C-42D9-AA98-C57A703B7899}" type="parTrans" cxnId="{5E85C13A-27B9-4293-805F-4784605A012D}">
      <dgm:prSet/>
      <dgm:spPr/>
      <dgm:t>
        <a:bodyPr/>
        <a:lstStyle/>
        <a:p>
          <a:endParaRPr lang="fr-CA" sz="1200" b="1"/>
        </a:p>
      </dgm:t>
    </dgm:pt>
    <dgm:pt modelId="{A4BC8CF4-5FEC-4CD8-AD40-BA28B8E2236A}" type="sibTrans" cxnId="{5E85C13A-27B9-4293-805F-4784605A012D}">
      <dgm:prSet/>
      <dgm:spPr/>
      <dgm:t>
        <a:bodyPr/>
        <a:lstStyle/>
        <a:p>
          <a:endParaRPr lang="fr-CA" sz="1200" b="1"/>
        </a:p>
      </dgm:t>
    </dgm:pt>
    <dgm:pt modelId="{7D2FDDC2-197D-46C8-BFB8-AB3DF7D51D12}">
      <dgm:prSet custT="1"/>
      <dgm:spPr/>
      <dgm:t>
        <a:bodyPr/>
        <a:lstStyle/>
        <a:p>
          <a:pPr rtl="0" eaLnBrk="1" latinLnBrk="0"/>
          <a:r>
            <a:rPr lang="fr-CA" sz="2000" b="1">
              <a:solidFill>
                <a:schemeClr val="accent2"/>
              </a:solidFill>
            </a:rPr>
            <a:t>Albertine Verrette</a:t>
          </a:r>
        </a:p>
        <a:p>
          <a:pPr rtl="0" eaLnBrk="1" latinLnBrk="0"/>
          <a:r>
            <a:rPr lang="fr-CA" sz="2000" b="1">
              <a:solidFill>
                <a:schemeClr val="accent2"/>
              </a:solidFill>
            </a:rPr>
            <a:t>Recherchiste</a:t>
          </a:r>
          <a:endParaRPr lang="fr-CA" sz="2000" b="1" dirty="0">
            <a:solidFill>
              <a:schemeClr val="accent2"/>
            </a:solidFill>
          </a:endParaRPr>
        </a:p>
      </dgm:t>
    </dgm:pt>
    <dgm:pt modelId="{572992E4-0269-4020-AA14-1D2542B4494D}" type="parTrans" cxnId="{A8AB5D3F-4AD1-4E58-8444-8C450AB92EDD}">
      <dgm:prSet/>
      <dgm:spPr/>
      <dgm:t>
        <a:bodyPr/>
        <a:lstStyle/>
        <a:p>
          <a:endParaRPr lang="fr-CA" sz="1200" b="1"/>
        </a:p>
      </dgm:t>
    </dgm:pt>
    <dgm:pt modelId="{DB71785B-D57A-4E51-B5D3-E210B836A200}" type="sibTrans" cxnId="{A8AB5D3F-4AD1-4E58-8444-8C450AB92EDD}">
      <dgm:prSet/>
      <dgm:spPr/>
      <dgm:t>
        <a:bodyPr/>
        <a:lstStyle/>
        <a:p>
          <a:endParaRPr lang="fr-CA" sz="1200" b="1"/>
        </a:p>
      </dgm:t>
    </dgm:pt>
    <dgm:pt modelId="{8B8878C1-779A-481D-A9B2-520E09029889}">
      <dgm:prSet custT="1"/>
      <dgm:spPr/>
      <dgm:t>
        <a:bodyPr/>
        <a:lstStyle/>
        <a:p>
          <a:pPr rtl="0" eaLnBrk="1" latinLnBrk="0"/>
          <a:r>
            <a:rPr lang="fr-CA" sz="2000" b="1">
              <a:solidFill>
                <a:schemeClr val="accent2"/>
              </a:solidFill>
            </a:rPr>
            <a:t>Jeanne Martin</a:t>
          </a:r>
        </a:p>
        <a:p>
          <a:pPr rtl="0" eaLnBrk="1" latinLnBrk="0"/>
          <a:r>
            <a:rPr lang="fr-CA" sz="2000" b="1">
              <a:solidFill>
                <a:schemeClr val="accent2"/>
              </a:solidFill>
            </a:rPr>
            <a:t>Publicitaire</a:t>
          </a:r>
        </a:p>
      </dgm:t>
    </dgm:pt>
    <dgm:pt modelId="{FE26DD33-F563-4D27-A50E-D3553E7B7D88}" type="parTrans" cxnId="{84B3CAD1-1027-4CF9-8C2F-C44F8689FDB1}">
      <dgm:prSet/>
      <dgm:spPr/>
      <dgm:t>
        <a:bodyPr/>
        <a:lstStyle/>
        <a:p>
          <a:endParaRPr lang="fr-CA" sz="1200" b="1"/>
        </a:p>
      </dgm:t>
    </dgm:pt>
    <dgm:pt modelId="{B0768CB7-EFFD-407C-8E99-83845630149E}" type="sibTrans" cxnId="{84B3CAD1-1027-4CF9-8C2F-C44F8689FDB1}">
      <dgm:prSet/>
      <dgm:spPr/>
      <dgm:t>
        <a:bodyPr/>
        <a:lstStyle/>
        <a:p>
          <a:endParaRPr lang="fr-CA" sz="1200" b="1"/>
        </a:p>
      </dgm:t>
    </dgm:pt>
    <dgm:pt modelId="{9D5152DA-B55E-40B4-A6B7-57BB321FC3E7}">
      <dgm:prSet custT="1"/>
      <dgm:spPr/>
      <dgm:t>
        <a:bodyPr/>
        <a:lstStyle/>
        <a:p>
          <a:pPr rtl="0" eaLnBrk="1" latinLnBrk="0"/>
          <a:r>
            <a:rPr lang="fr-CA" sz="2000" b="1">
              <a:solidFill>
                <a:schemeClr val="accent2"/>
              </a:solidFill>
            </a:rPr>
            <a:t>Benjamin Florent</a:t>
          </a:r>
        </a:p>
        <a:p>
          <a:pPr rtl="0" eaLnBrk="1" latinLnBrk="0"/>
          <a:r>
            <a:rPr lang="fr-CA" sz="2000" b="1">
              <a:solidFill>
                <a:schemeClr val="accent2"/>
              </a:solidFill>
            </a:rPr>
            <a:t>Diététiste</a:t>
          </a:r>
        </a:p>
      </dgm:t>
    </dgm:pt>
    <dgm:pt modelId="{9C2B0659-0AD5-428B-A454-973420D92777}" type="parTrans" cxnId="{29BB87A7-11B3-402F-9159-4EDC67C03A0F}">
      <dgm:prSet/>
      <dgm:spPr/>
      <dgm:t>
        <a:bodyPr/>
        <a:lstStyle/>
        <a:p>
          <a:endParaRPr lang="fr-CA" sz="1200" b="1"/>
        </a:p>
      </dgm:t>
    </dgm:pt>
    <dgm:pt modelId="{2B94C18A-14D6-4D6C-A3F3-BBBDD6597F9B}" type="sibTrans" cxnId="{29BB87A7-11B3-402F-9159-4EDC67C03A0F}">
      <dgm:prSet/>
      <dgm:spPr/>
      <dgm:t>
        <a:bodyPr/>
        <a:lstStyle/>
        <a:p>
          <a:endParaRPr lang="fr-CA" sz="1200" b="1"/>
        </a:p>
      </dgm:t>
    </dgm:pt>
    <dgm:pt modelId="{9A91758E-0AED-4800-BDF7-CCC81BE2D4D9}" type="pres">
      <dgm:prSet presAssocID="{21D04481-B053-4DAC-BD75-0EB2E33B7686}" presName="hierChild1" presStyleCnt="0">
        <dgm:presLayoutVars>
          <dgm:orgChart val="1"/>
          <dgm:chPref val="1"/>
          <dgm:dir/>
          <dgm:animOne val="branch"/>
          <dgm:animLvl val="lvl"/>
          <dgm:resizeHandles/>
        </dgm:presLayoutVars>
      </dgm:prSet>
      <dgm:spPr/>
    </dgm:pt>
    <dgm:pt modelId="{D200F81B-FFC0-4029-8F90-36869BDEE18E}" type="pres">
      <dgm:prSet presAssocID="{3F2843A3-3F5E-4489-98B9-EFF6A7F85890}" presName="hierRoot1" presStyleCnt="0">
        <dgm:presLayoutVars>
          <dgm:hierBranch val="init"/>
        </dgm:presLayoutVars>
      </dgm:prSet>
      <dgm:spPr/>
    </dgm:pt>
    <dgm:pt modelId="{3AC4C1F4-9612-4360-BBA7-3F4E222C3B9C}" type="pres">
      <dgm:prSet presAssocID="{3F2843A3-3F5E-4489-98B9-EFF6A7F85890}" presName="rootComposite1" presStyleCnt="0"/>
      <dgm:spPr/>
    </dgm:pt>
    <dgm:pt modelId="{B9C68BBB-A200-41B4-9700-3B903C58757B}" type="pres">
      <dgm:prSet presAssocID="{3F2843A3-3F5E-4489-98B9-EFF6A7F85890}" presName="rootText1" presStyleLbl="node0" presStyleIdx="0" presStyleCnt="1">
        <dgm:presLayoutVars>
          <dgm:chPref val="3"/>
        </dgm:presLayoutVars>
      </dgm:prSet>
      <dgm:spPr/>
    </dgm:pt>
    <dgm:pt modelId="{A61E3CFB-94A1-438E-8A5F-289744D5E511}" type="pres">
      <dgm:prSet presAssocID="{3F2843A3-3F5E-4489-98B9-EFF6A7F85890}" presName="rootConnector1" presStyleLbl="node1" presStyleIdx="0" presStyleCnt="0"/>
      <dgm:spPr/>
    </dgm:pt>
    <dgm:pt modelId="{55C9EC6B-2BCC-4835-8C5E-ADFE611E55AC}" type="pres">
      <dgm:prSet presAssocID="{3F2843A3-3F5E-4489-98B9-EFF6A7F85890}" presName="hierChild2" presStyleCnt="0"/>
      <dgm:spPr/>
    </dgm:pt>
    <dgm:pt modelId="{E4F92116-9D2B-4BBB-B03E-D3F8C142378E}" type="pres">
      <dgm:prSet presAssocID="{572992E4-0269-4020-AA14-1D2542B4494D}" presName="Name37" presStyleLbl="parChTrans1D2" presStyleIdx="0" presStyleCnt="4"/>
      <dgm:spPr/>
    </dgm:pt>
    <dgm:pt modelId="{19FC5C45-2CE3-4949-98DF-FBB0110FE2C4}" type="pres">
      <dgm:prSet presAssocID="{7D2FDDC2-197D-46C8-BFB8-AB3DF7D51D12}" presName="hierRoot2" presStyleCnt="0">
        <dgm:presLayoutVars>
          <dgm:hierBranch val="init"/>
        </dgm:presLayoutVars>
      </dgm:prSet>
      <dgm:spPr/>
    </dgm:pt>
    <dgm:pt modelId="{0DE01FF8-56B9-49E5-B782-2D6F16ADB806}" type="pres">
      <dgm:prSet presAssocID="{7D2FDDC2-197D-46C8-BFB8-AB3DF7D51D12}" presName="rootComposite" presStyleCnt="0"/>
      <dgm:spPr/>
    </dgm:pt>
    <dgm:pt modelId="{E5696E1C-5C0C-48DB-8108-884CE476504C}" type="pres">
      <dgm:prSet presAssocID="{7D2FDDC2-197D-46C8-BFB8-AB3DF7D51D12}" presName="rootText" presStyleLbl="node2" presStyleIdx="0" presStyleCnt="3">
        <dgm:presLayoutVars>
          <dgm:chPref val="3"/>
        </dgm:presLayoutVars>
      </dgm:prSet>
      <dgm:spPr/>
    </dgm:pt>
    <dgm:pt modelId="{D41BE5C9-FBF1-45CB-B80D-430202CC42DC}" type="pres">
      <dgm:prSet presAssocID="{7D2FDDC2-197D-46C8-BFB8-AB3DF7D51D12}" presName="rootConnector" presStyleLbl="node2" presStyleIdx="0" presStyleCnt="3"/>
      <dgm:spPr/>
    </dgm:pt>
    <dgm:pt modelId="{8BAD7456-402E-4DF6-AAEE-A123EE97FE9C}" type="pres">
      <dgm:prSet presAssocID="{7D2FDDC2-197D-46C8-BFB8-AB3DF7D51D12}" presName="hierChild4" presStyleCnt="0"/>
      <dgm:spPr/>
    </dgm:pt>
    <dgm:pt modelId="{768D9F7A-5D88-43F6-89D4-FE7BC6D5B8DD}" type="pres">
      <dgm:prSet presAssocID="{7D2FDDC2-197D-46C8-BFB8-AB3DF7D51D12}" presName="hierChild5" presStyleCnt="0"/>
      <dgm:spPr/>
    </dgm:pt>
    <dgm:pt modelId="{7BACC01C-C275-49E3-995B-B6CE365FB869}" type="pres">
      <dgm:prSet presAssocID="{FE26DD33-F563-4D27-A50E-D3553E7B7D88}" presName="Name37" presStyleLbl="parChTrans1D2" presStyleIdx="1" presStyleCnt="4"/>
      <dgm:spPr/>
    </dgm:pt>
    <dgm:pt modelId="{6B216463-859A-482E-B7C0-287DF7A5377D}" type="pres">
      <dgm:prSet presAssocID="{8B8878C1-779A-481D-A9B2-520E09029889}" presName="hierRoot2" presStyleCnt="0">
        <dgm:presLayoutVars>
          <dgm:hierBranch val="init"/>
        </dgm:presLayoutVars>
      </dgm:prSet>
      <dgm:spPr/>
    </dgm:pt>
    <dgm:pt modelId="{E99F2E20-FC07-4B85-A909-D1B65F954307}" type="pres">
      <dgm:prSet presAssocID="{8B8878C1-779A-481D-A9B2-520E09029889}" presName="rootComposite" presStyleCnt="0"/>
      <dgm:spPr/>
    </dgm:pt>
    <dgm:pt modelId="{22A980A7-C64A-4B9F-B7D7-F70C214AE946}" type="pres">
      <dgm:prSet presAssocID="{8B8878C1-779A-481D-A9B2-520E09029889}" presName="rootText" presStyleLbl="node2" presStyleIdx="1" presStyleCnt="3">
        <dgm:presLayoutVars>
          <dgm:chPref val="3"/>
        </dgm:presLayoutVars>
      </dgm:prSet>
      <dgm:spPr/>
    </dgm:pt>
    <dgm:pt modelId="{9C09F383-1897-4897-A0C3-F121CB084537}" type="pres">
      <dgm:prSet presAssocID="{8B8878C1-779A-481D-A9B2-520E09029889}" presName="rootConnector" presStyleLbl="node2" presStyleIdx="1" presStyleCnt="3"/>
      <dgm:spPr/>
    </dgm:pt>
    <dgm:pt modelId="{89414863-53E7-4D51-82A5-ACDD22651574}" type="pres">
      <dgm:prSet presAssocID="{8B8878C1-779A-481D-A9B2-520E09029889}" presName="hierChild4" presStyleCnt="0"/>
      <dgm:spPr/>
    </dgm:pt>
    <dgm:pt modelId="{73EDA6FB-3A66-4708-B0CA-959E6A3D7797}" type="pres">
      <dgm:prSet presAssocID="{8B8878C1-779A-481D-A9B2-520E09029889}" presName="hierChild5" presStyleCnt="0"/>
      <dgm:spPr/>
    </dgm:pt>
    <dgm:pt modelId="{0B1AA8FB-BFEE-4AC9-9746-F8F9CFC609F0}" type="pres">
      <dgm:prSet presAssocID="{9C2B0659-0AD5-428B-A454-973420D92777}" presName="Name37" presStyleLbl="parChTrans1D2" presStyleIdx="2" presStyleCnt="4"/>
      <dgm:spPr/>
    </dgm:pt>
    <dgm:pt modelId="{7CB8D042-E0CD-4F03-A96D-75284037BD7E}" type="pres">
      <dgm:prSet presAssocID="{9D5152DA-B55E-40B4-A6B7-57BB321FC3E7}" presName="hierRoot2" presStyleCnt="0">
        <dgm:presLayoutVars>
          <dgm:hierBranch val="init"/>
        </dgm:presLayoutVars>
      </dgm:prSet>
      <dgm:spPr/>
    </dgm:pt>
    <dgm:pt modelId="{392B0AAE-99CA-43E1-8D00-96E49A3E5D33}" type="pres">
      <dgm:prSet presAssocID="{9D5152DA-B55E-40B4-A6B7-57BB321FC3E7}" presName="rootComposite" presStyleCnt="0"/>
      <dgm:spPr/>
    </dgm:pt>
    <dgm:pt modelId="{608A4F9D-9C2D-4B18-8DFD-73AF00B0C07C}" type="pres">
      <dgm:prSet presAssocID="{9D5152DA-B55E-40B4-A6B7-57BB321FC3E7}" presName="rootText" presStyleLbl="node2" presStyleIdx="2" presStyleCnt="3">
        <dgm:presLayoutVars>
          <dgm:chPref val="3"/>
        </dgm:presLayoutVars>
      </dgm:prSet>
      <dgm:spPr/>
    </dgm:pt>
    <dgm:pt modelId="{359B6F54-88B8-4C6D-B99D-03525FA85B6B}" type="pres">
      <dgm:prSet presAssocID="{9D5152DA-B55E-40B4-A6B7-57BB321FC3E7}" presName="rootConnector" presStyleLbl="node2" presStyleIdx="2" presStyleCnt="3"/>
      <dgm:spPr/>
    </dgm:pt>
    <dgm:pt modelId="{CE3A75F4-04A9-43FB-B1C0-B1CB1451ACAB}" type="pres">
      <dgm:prSet presAssocID="{9D5152DA-B55E-40B4-A6B7-57BB321FC3E7}" presName="hierChild4" presStyleCnt="0"/>
      <dgm:spPr/>
    </dgm:pt>
    <dgm:pt modelId="{67DB8A5B-3B1C-4CD8-884D-7DE4135F24E4}" type="pres">
      <dgm:prSet presAssocID="{9D5152DA-B55E-40B4-A6B7-57BB321FC3E7}" presName="hierChild5" presStyleCnt="0"/>
      <dgm:spPr/>
    </dgm:pt>
    <dgm:pt modelId="{C2ACA331-E6B2-4DB0-B29B-06A8E1F0EE45}" type="pres">
      <dgm:prSet presAssocID="{3F2843A3-3F5E-4489-98B9-EFF6A7F85890}" presName="hierChild3" presStyleCnt="0"/>
      <dgm:spPr/>
    </dgm:pt>
    <dgm:pt modelId="{31865C5F-93A8-4EDA-81B4-097B707B2B55}" type="pres">
      <dgm:prSet presAssocID="{AAF2B36F-554C-42D9-AA98-C57A703B7899}" presName="Name111" presStyleLbl="parChTrans1D2" presStyleIdx="3" presStyleCnt="4"/>
      <dgm:spPr/>
    </dgm:pt>
    <dgm:pt modelId="{2016CE55-A986-48A3-ADED-4DA707604C68}" type="pres">
      <dgm:prSet presAssocID="{2033D0D0-E1AB-4FCD-8BA5-B386A8CD680F}" presName="hierRoot3" presStyleCnt="0">
        <dgm:presLayoutVars>
          <dgm:hierBranch val="init"/>
        </dgm:presLayoutVars>
      </dgm:prSet>
      <dgm:spPr/>
    </dgm:pt>
    <dgm:pt modelId="{26AC269B-9FAC-4055-A56D-949F8E78BA4B}" type="pres">
      <dgm:prSet presAssocID="{2033D0D0-E1AB-4FCD-8BA5-B386A8CD680F}" presName="rootComposite3" presStyleCnt="0"/>
      <dgm:spPr/>
    </dgm:pt>
    <dgm:pt modelId="{D957350D-C61A-46B4-9861-3328061D8ADC}" type="pres">
      <dgm:prSet presAssocID="{2033D0D0-E1AB-4FCD-8BA5-B386A8CD680F}" presName="rootText3" presStyleLbl="asst1" presStyleIdx="0" presStyleCnt="1">
        <dgm:presLayoutVars>
          <dgm:chPref val="3"/>
        </dgm:presLayoutVars>
      </dgm:prSet>
      <dgm:spPr/>
    </dgm:pt>
    <dgm:pt modelId="{EB300A21-5EA0-4B3A-8210-5A26A1534930}" type="pres">
      <dgm:prSet presAssocID="{2033D0D0-E1AB-4FCD-8BA5-B386A8CD680F}" presName="rootConnector3" presStyleLbl="asst1" presStyleIdx="0" presStyleCnt="1"/>
      <dgm:spPr/>
    </dgm:pt>
    <dgm:pt modelId="{9D9EB5BE-554D-4C00-8FBD-580E5A9F1471}" type="pres">
      <dgm:prSet presAssocID="{2033D0D0-E1AB-4FCD-8BA5-B386A8CD680F}" presName="hierChild6" presStyleCnt="0"/>
      <dgm:spPr/>
    </dgm:pt>
    <dgm:pt modelId="{9CFABDCC-9291-40C6-A4FE-E18502FE913A}" type="pres">
      <dgm:prSet presAssocID="{2033D0D0-E1AB-4FCD-8BA5-B386A8CD680F}" presName="hierChild7" presStyleCnt="0"/>
      <dgm:spPr/>
    </dgm:pt>
  </dgm:ptLst>
  <dgm:cxnLst>
    <dgm:cxn modelId="{B143E906-B2AD-4052-AD17-5233B1752E9F}" type="presOf" srcId="{7D2FDDC2-197D-46C8-BFB8-AB3DF7D51D12}" destId="{E5696E1C-5C0C-48DB-8108-884CE476504C}" srcOrd="0" destOrd="0" presId="urn:microsoft.com/office/officeart/2005/8/layout/orgChart1"/>
    <dgm:cxn modelId="{5707260C-BB9B-4F67-9CE8-1D402C6B3F8F}" type="presOf" srcId="{9D5152DA-B55E-40B4-A6B7-57BB321FC3E7}" destId="{608A4F9D-9C2D-4B18-8DFD-73AF00B0C07C}" srcOrd="0" destOrd="0" presId="urn:microsoft.com/office/officeart/2005/8/layout/orgChart1"/>
    <dgm:cxn modelId="{08209927-3D71-4F8A-9B28-D7EA678919CB}" type="presOf" srcId="{3F2843A3-3F5E-4489-98B9-EFF6A7F85890}" destId="{B9C68BBB-A200-41B4-9700-3B903C58757B}" srcOrd="0" destOrd="0" presId="urn:microsoft.com/office/officeart/2005/8/layout/orgChart1"/>
    <dgm:cxn modelId="{BCE76E31-756F-4735-B8F3-510F6AF3CFA2}" type="presOf" srcId="{21D04481-B053-4DAC-BD75-0EB2E33B7686}" destId="{9A91758E-0AED-4800-BDF7-CCC81BE2D4D9}" srcOrd="0" destOrd="0" presId="urn:microsoft.com/office/officeart/2005/8/layout/orgChart1"/>
    <dgm:cxn modelId="{A4428A34-8FA7-4E9C-89C7-9E975D240E76}" type="presOf" srcId="{2033D0D0-E1AB-4FCD-8BA5-B386A8CD680F}" destId="{D957350D-C61A-46B4-9861-3328061D8ADC}" srcOrd="0" destOrd="0" presId="urn:microsoft.com/office/officeart/2005/8/layout/orgChart1"/>
    <dgm:cxn modelId="{5E85C13A-27B9-4293-805F-4784605A012D}" srcId="{3F2843A3-3F5E-4489-98B9-EFF6A7F85890}" destId="{2033D0D0-E1AB-4FCD-8BA5-B386A8CD680F}" srcOrd="0" destOrd="0" parTransId="{AAF2B36F-554C-42D9-AA98-C57A703B7899}" sibTransId="{A4BC8CF4-5FEC-4CD8-AD40-BA28B8E2236A}"/>
    <dgm:cxn modelId="{9B94553B-0A05-4836-A63F-32EB751ECA3F}" type="presOf" srcId="{FE26DD33-F563-4D27-A50E-D3553E7B7D88}" destId="{7BACC01C-C275-49E3-995B-B6CE365FB869}" srcOrd="0" destOrd="0" presId="urn:microsoft.com/office/officeart/2005/8/layout/orgChart1"/>
    <dgm:cxn modelId="{A8AB5D3F-4AD1-4E58-8444-8C450AB92EDD}" srcId="{3F2843A3-3F5E-4489-98B9-EFF6A7F85890}" destId="{7D2FDDC2-197D-46C8-BFB8-AB3DF7D51D12}" srcOrd="1" destOrd="0" parTransId="{572992E4-0269-4020-AA14-1D2542B4494D}" sibTransId="{DB71785B-D57A-4E51-B5D3-E210B836A200}"/>
    <dgm:cxn modelId="{65C0836C-483F-4BA2-986A-D3EB9EB187B7}" type="presOf" srcId="{3F2843A3-3F5E-4489-98B9-EFF6A7F85890}" destId="{A61E3CFB-94A1-438E-8A5F-289744D5E511}" srcOrd="1" destOrd="0" presId="urn:microsoft.com/office/officeart/2005/8/layout/orgChart1"/>
    <dgm:cxn modelId="{6AB5066F-3F40-498F-AE42-1BE7246510B2}" type="presOf" srcId="{8B8878C1-779A-481D-A9B2-520E09029889}" destId="{9C09F383-1897-4897-A0C3-F121CB084537}" srcOrd="1" destOrd="0" presId="urn:microsoft.com/office/officeart/2005/8/layout/orgChart1"/>
    <dgm:cxn modelId="{BC21D384-E381-4691-A802-FDA77E3E2E98}" type="presOf" srcId="{8B8878C1-779A-481D-A9B2-520E09029889}" destId="{22A980A7-C64A-4B9F-B7D7-F70C214AE946}" srcOrd="0" destOrd="0" presId="urn:microsoft.com/office/officeart/2005/8/layout/orgChart1"/>
    <dgm:cxn modelId="{640DF186-E6BF-4FFD-8C98-4914EC4B8E9E}" type="presOf" srcId="{2033D0D0-E1AB-4FCD-8BA5-B386A8CD680F}" destId="{EB300A21-5EA0-4B3A-8210-5A26A1534930}" srcOrd="1" destOrd="0" presId="urn:microsoft.com/office/officeart/2005/8/layout/orgChart1"/>
    <dgm:cxn modelId="{2C80DE89-26D0-4FB1-B6C2-751909A9F396}" srcId="{21D04481-B053-4DAC-BD75-0EB2E33B7686}" destId="{3F2843A3-3F5E-4489-98B9-EFF6A7F85890}" srcOrd="0" destOrd="0" parTransId="{E5DEC032-4C0C-49CC-B318-C774A2290C64}" sibTransId="{01C74E86-1C23-4700-A733-C06574B57C8D}"/>
    <dgm:cxn modelId="{29BB87A7-11B3-402F-9159-4EDC67C03A0F}" srcId="{3F2843A3-3F5E-4489-98B9-EFF6A7F85890}" destId="{9D5152DA-B55E-40B4-A6B7-57BB321FC3E7}" srcOrd="3" destOrd="0" parTransId="{9C2B0659-0AD5-428B-A454-973420D92777}" sibTransId="{2B94C18A-14D6-4D6C-A3F3-BBBDD6597F9B}"/>
    <dgm:cxn modelId="{C6867EB7-79E0-4B33-AA55-85C6B9B67A48}" type="presOf" srcId="{AAF2B36F-554C-42D9-AA98-C57A703B7899}" destId="{31865C5F-93A8-4EDA-81B4-097B707B2B55}" srcOrd="0" destOrd="0" presId="urn:microsoft.com/office/officeart/2005/8/layout/orgChart1"/>
    <dgm:cxn modelId="{AA34D8C3-B149-42D1-9F2E-432B26842967}" type="presOf" srcId="{572992E4-0269-4020-AA14-1D2542B4494D}" destId="{E4F92116-9D2B-4BBB-B03E-D3F8C142378E}" srcOrd="0" destOrd="0" presId="urn:microsoft.com/office/officeart/2005/8/layout/orgChart1"/>
    <dgm:cxn modelId="{84B3CAD1-1027-4CF9-8C2F-C44F8689FDB1}" srcId="{3F2843A3-3F5E-4489-98B9-EFF6A7F85890}" destId="{8B8878C1-779A-481D-A9B2-520E09029889}" srcOrd="2" destOrd="0" parTransId="{FE26DD33-F563-4D27-A50E-D3553E7B7D88}" sibTransId="{B0768CB7-EFFD-407C-8E99-83845630149E}"/>
    <dgm:cxn modelId="{0B5B97D2-1C0F-4D4C-A1EC-E64477A4E340}" type="presOf" srcId="{9D5152DA-B55E-40B4-A6B7-57BB321FC3E7}" destId="{359B6F54-88B8-4C6D-B99D-03525FA85B6B}" srcOrd="1" destOrd="0" presId="urn:microsoft.com/office/officeart/2005/8/layout/orgChart1"/>
    <dgm:cxn modelId="{EF78B1E1-2D91-4BD0-8F9A-D8D653248CAD}" type="presOf" srcId="{9C2B0659-0AD5-428B-A454-973420D92777}" destId="{0B1AA8FB-BFEE-4AC9-9746-F8F9CFC609F0}" srcOrd="0" destOrd="0" presId="urn:microsoft.com/office/officeart/2005/8/layout/orgChart1"/>
    <dgm:cxn modelId="{0C0743FE-EF37-48F7-8999-F2AD02199B87}" type="presOf" srcId="{7D2FDDC2-197D-46C8-BFB8-AB3DF7D51D12}" destId="{D41BE5C9-FBF1-45CB-B80D-430202CC42DC}" srcOrd="1" destOrd="0" presId="urn:microsoft.com/office/officeart/2005/8/layout/orgChart1"/>
    <dgm:cxn modelId="{B9486473-630F-4221-9C28-CB73DC9A0ED7}" type="presParOf" srcId="{9A91758E-0AED-4800-BDF7-CCC81BE2D4D9}" destId="{D200F81B-FFC0-4029-8F90-36869BDEE18E}" srcOrd="0" destOrd="0" presId="urn:microsoft.com/office/officeart/2005/8/layout/orgChart1"/>
    <dgm:cxn modelId="{CC224ED3-EBFE-4D85-A437-82998D2694ED}" type="presParOf" srcId="{D200F81B-FFC0-4029-8F90-36869BDEE18E}" destId="{3AC4C1F4-9612-4360-BBA7-3F4E222C3B9C}" srcOrd="0" destOrd="0" presId="urn:microsoft.com/office/officeart/2005/8/layout/orgChart1"/>
    <dgm:cxn modelId="{F132AFFB-BFDF-4A5D-9D00-AFD64DDE8DE2}" type="presParOf" srcId="{3AC4C1F4-9612-4360-BBA7-3F4E222C3B9C}" destId="{B9C68BBB-A200-41B4-9700-3B903C58757B}" srcOrd="0" destOrd="0" presId="urn:microsoft.com/office/officeart/2005/8/layout/orgChart1"/>
    <dgm:cxn modelId="{E65063CE-8099-441C-B638-957E0AB2E7D2}" type="presParOf" srcId="{3AC4C1F4-9612-4360-BBA7-3F4E222C3B9C}" destId="{A61E3CFB-94A1-438E-8A5F-289744D5E511}" srcOrd="1" destOrd="0" presId="urn:microsoft.com/office/officeart/2005/8/layout/orgChart1"/>
    <dgm:cxn modelId="{F873ED86-3DEE-4CB4-8FB3-C5CA8BB2C316}" type="presParOf" srcId="{D200F81B-FFC0-4029-8F90-36869BDEE18E}" destId="{55C9EC6B-2BCC-4835-8C5E-ADFE611E55AC}" srcOrd="1" destOrd="0" presId="urn:microsoft.com/office/officeart/2005/8/layout/orgChart1"/>
    <dgm:cxn modelId="{730DAB8B-250A-457C-A3FF-3C9FAD04D0D2}" type="presParOf" srcId="{55C9EC6B-2BCC-4835-8C5E-ADFE611E55AC}" destId="{E4F92116-9D2B-4BBB-B03E-D3F8C142378E}" srcOrd="0" destOrd="0" presId="urn:microsoft.com/office/officeart/2005/8/layout/orgChart1"/>
    <dgm:cxn modelId="{1DD12A3B-0C4A-4DD2-AD38-4C792F63F6A8}" type="presParOf" srcId="{55C9EC6B-2BCC-4835-8C5E-ADFE611E55AC}" destId="{19FC5C45-2CE3-4949-98DF-FBB0110FE2C4}" srcOrd="1" destOrd="0" presId="urn:microsoft.com/office/officeart/2005/8/layout/orgChart1"/>
    <dgm:cxn modelId="{91868700-F865-43E4-9ADA-FB6637C6E507}" type="presParOf" srcId="{19FC5C45-2CE3-4949-98DF-FBB0110FE2C4}" destId="{0DE01FF8-56B9-49E5-B782-2D6F16ADB806}" srcOrd="0" destOrd="0" presId="urn:microsoft.com/office/officeart/2005/8/layout/orgChart1"/>
    <dgm:cxn modelId="{92E2B044-30B0-424E-8F02-65B14D0DC6E9}" type="presParOf" srcId="{0DE01FF8-56B9-49E5-B782-2D6F16ADB806}" destId="{E5696E1C-5C0C-48DB-8108-884CE476504C}" srcOrd="0" destOrd="0" presId="urn:microsoft.com/office/officeart/2005/8/layout/orgChart1"/>
    <dgm:cxn modelId="{BCCF33C3-0975-47EC-93A1-9C174B1961BA}" type="presParOf" srcId="{0DE01FF8-56B9-49E5-B782-2D6F16ADB806}" destId="{D41BE5C9-FBF1-45CB-B80D-430202CC42DC}" srcOrd="1" destOrd="0" presId="urn:microsoft.com/office/officeart/2005/8/layout/orgChart1"/>
    <dgm:cxn modelId="{034E2420-E5BE-4AEC-A75B-F11E8CD6CE19}" type="presParOf" srcId="{19FC5C45-2CE3-4949-98DF-FBB0110FE2C4}" destId="{8BAD7456-402E-4DF6-AAEE-A123EE97FE9C}" srcOrd="1" destOrd="0" presId="urn:microsoft.com/office/officeart/2005/8/layout/orgChart1"/>
    <dgm:cxn modelId="{84CF17E3-328B-45B5-B6DC-25A9B84D51B7}" type="presParOf" srcId="{19FC5C45-2CE3-4949-98DF-FBB0110FE2C4}" destId="{768D9F7A-5D88-43F6-89D4-FE7BC6D5B8DD}" srcOrd="2" destOrd="0" presId="urn:microsoft.com/office/officeart/2005/8/layout/orgChart1"/>
    <dgm:cxn modelId="{EEAF7689-A964-4980-A1E9-63D216BCE4A8}" type="presParOf" srcId="{55C9EC6B-2BCC-4835-8C5E-ADFE611E55AC}" destId="{7BACC01C-C275-49E3-995B-B6CE365FB869}" srcOrd="2" destOrd="0" presId="urn:microsoft.com/office/officeart/2005/8/layout/orgChart1"/>
    <dgm:cxn modelId="{3450FD80-3FF5-4FD2-A95D-68E0B074B054}" type="presParOf" srcId="{55C9EC6B-2BCC-4835-8C5E-ADFE611E55AC}" destId="{6B216463-859A-482E-B7C0-287DF7A5377D}" srcOrd="3" destOrd="0" presId="urn:microsoft.com/office/officeart/2005/8/layout/orgChart1"/>
    <dgm:cxn modelId="{32F23D7D-91CB-4730-9BCC-E52C954A92C3}" type="presParOf" srcId="{6B216463-859A-482E-B7C0-287DF7A5377D}" destId="{E99F2E20-FC07-4B85-A909-D1B65F954307}" srcOrd="0" destOrd="0" presId="urn:microsoft.com/office/officeart/2005/8/layout/orgChart1"/>
    <dgm:cxn modelId="{FEF2A410-6119-4EB9-BE39-1495564381DE}" type="presParOf" srcId="{E99F2E20-FC07-4B85-A909-D1B65F954307}" destId="{22A980A7-C64A-4B9F-B7D7-F70C214AE946}" srcOrd="0" destOrd="0" presId="urn:microsoft.com/office/officeart/2005/8/layout/orgChart1"/>
    <dgm:cxn modelId="{248DE3F9-AD6F-4A02-9866-76888F3D8C53}" type="presParOf" srcId="{E99F2E20-FC07-4B85-A909-D1B65F954307}" destId="{9C09F383-1897-4897-A0C3-F121CB084537}" srcOrd="1" destOrd="0" presId="urn:microsoft.com/office/officeart/2005/8/layout/orgChart1"/>
    <dgm:cxn modelId="{B8FF7FC8-3139-4823-BCC6-928CDC7DC2DA}" type="presParOf" srcId="{6B216463-859A-482E-B7C0-287DF7A5377D}" destId="{89414863-53E7-4D51-82A5-ACDD22651574}" srcOrd="1" destOrd="0" presId="urn:microsoft.com/office/officeart/2005/8/layout/orgChart1"/>
    <dgm:cxn modelId="{C4E37E98-1AD9-4296-B1C1-5FA708639135}" type="presParOf" srcId="{6B216463-859A-482E-B7C0-287DF7A5377D}" destId="{73EDA6FB-3A66-4708-B0CA-959E6A3D7797}" srcOrd="2" destOrd="0" presId="urn:microsoft.com/office/officeart/2005/8/layout/orgChart1"/>
    <dgm:cxn modelId="{4178642F-C4D2-408B-8400-8D9CB3D65AA7}" type="presParOf" srcId="{55C9EC6B-2BCC-4835-8C5E-ADFE611E55AC}" destId="{0B1AA8FB-BFEE-4AC9-9746-F8F9CFC609F0}" srcOrd="4" destOrd="0" presId="urn:microsoft.com/office/officeart/2005/8/layout/orgChart1"/>
    <dgm:cxn modelId="{546D5145-A639-48A5-A151-CA7182D5B46E}" type="presParOf" srcId="{55C9EC6B-2BCC-4835-8C5E-ADFE611E55AC}" destId="{7CB8D042-E0CD-4F03-A96D-75284037BD7E}" srcOrd="5" destOrd="0" presId="urn:microsoft.com/office/officeart/2005/8/layout/orgChart1"/>
    <dgm:cxn modelId="{8F6D5613-C043-412B-8C23-260549566782}" type="presParOf" srcId="{7CB8D042-E0CD-4F03-A96D-75284037BD7E}" destId="{392B0AAE-99CA-43E1-8D00-96E49A3E5D33}" srcOrd="0" destOrd="0" presId="urn:microsoft.com/office/officeart/2005/8/layout/orgChart1"/>
    <dgm:cxn modelId="{ACE4DBF9-F841-418D-98AD-65C48E9EFAB8}" type="presParOf" srcId="{392B0AAE-99CA-43E1-8D00-96E49A3E5D33}" destId="{608A4F9D-9C2D-4B18-8DFD-73AF00B0C07C}" srcOrd="0" destOrd="0" presId="urn:microsoft.com/office/officeart/2005/8/layout/orgChart1"/>
    <dgm:cxn modelId="{99AFD816-3475-47D1-B192-B2012AD0C984}" type="presParOf" srcId="{392B0AAE-99CA-43E1-8D00-96E49A3E5D33}" destId="{359B6F54-88B8-4C6D-B99D-03525FA85B6B}" srcOrd="1" destOrd="0" presId="urn:microsoft.com/office/officeart/2005/8/layout/orgChart1"/>
    <dgm:cxn modelId="{D1E91F9B-38BB-45DB-998E-90BFE3D3B915}" type="presParOf" srcId="{7CB8D042-E0CD-4F03-A96D-75284037BD7E}" destId="{CE3A75F4-04A9-43FB-B1C0-B1CB1451ACAB}" srcOrd="1" destOrd="0" presId="urn:microsoft.com/office/officeart/2005/8/layout/orgChart1"/>
    <dgm:cxn modelId="{AF42FD90-737E-4573-9D66-7F4754D5DB44}" type="presParOf" srcId="{7CB8D042-E0CD-4F03-A96D-75284037BD7E}" destId="{67DB8A5B-3B1C-4CD8-884D-7DE4135F24E4}" srcOrd="2" destOrd="0" presId="urn:microsoft.com/office/officeart/2005/8/layout/orgChart1"/>
    <dgm:cxn modelId="{F1545EB4-DF19-4BA8-9B66-2E8D94A746DA}" type="presParOf" srcId="{D200F81B-FFC0-4029-8F90-36869BDEE18E}" destId="{C2ACA331-E6B2-4DB0-B29B-06A8E1F0EE45}" srcOrd="2" destOrd="0" presId="urn:microsoft.com/office/officeart/2005/8/layout/orgChart1"/>
    <dgm:cxn modelId="{A61E4F79-9CC6-495D-973E-2C4BA3A13D5B}" type="presParOf" srcId="{C2ACA331-E6B2-4DB0-B29B-06A8E1F0EE45}" destId="{31865C5F-93A8-4EDA-81B4-097B707B2B55}" srcOrd="0" destOrd="0" presId="urn:microsoft.com/office/officeart/2005/8/layout/orgChart1"/>
    <dgm:cxn modelId="{6C9EE97C-BA6B-45E8-9BF2-E58AE26FA760}" type="presParOf" srcId="{C2ACA331-E6B2-4DB0-B29B-06A8E1F0EE45}" destId="{2016CE55-A986-48A3-ADED-4DA707604C68}" srcOrd="1" destOrd="0" presId="urn:microsoft.com/office/officeart/2005/8/layout/orgChart1"/>
    <dgm:cxn modelId="{5262A306-FC36-4B64-87A6-0BA3AD1545C9}" type="presParOf" srcId="{2016CE55-A986-48A3-ADED-4DA707604C68}" destId="{26AC269B-9FAC-4055-A56D-949F8E78BA4B}" srcOrd="0" destOrd="0" presId="urn:microsoft.com/office/officeart/2005/8/layout/orgChart1"/>
    <dgm:cxn modelId="{77E0D481-BB83-49FB-8437-5F28DF8AD291}" type="presParOf" srcId="{26AC269B-9FAC-4055-A56D-949F8E78BA4B}" destId="{D957350D-C61A-46B4-9861-3328061D8ADC}" srcOrd="0" destOrd="0" presId="urn:microsoft.com/office/officeart/2005/8/layout/orgChart1"/>
    <dgm:cxn modelId="{5CBA1DC4-515A-4868-8B19-1240317670D4}" type="presParOf" srcId="{26AC269B-9FAC-4055-A56D-949F8E78BA4B}" destId="{EB300A21-5EA0-4B3A-8210-5A26A1534930}" srcOrd="1" destOrd="0" presId="urn:microsoft.com/office/officeart/2005/8/layout/orgChart1"/>
    <dgm:cxn modelId="{25232B48-B0F9-4D1E-A76F-8640AF6B1ECE}" type="presParOf" srcId="{2016CE55-A986-48A3-ADED-4DA707604C68}" destId="{9D9EB5BE-554D-4C00-8FBD-580E5A9F1471}" srcOrd="1" destOrd="0" presId="urn:microsoft.com/office/officeart/2005/8/layout/orgChart1"/>
    <dgm:cxn modelId="{C79A12E8-682F-43C7-A637-11D13E904238}" type="presParOf" srcId="{2016CE55-A986-48A3-ADED-4DA707604C68}" destId="{9CFABDCC-9291-40C6-A4FE-E18502FE913A}" srcOrd="2" destOrd="0" presId="urn:microsoft.com/office/officeart/2005/8/layout/orgChar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26CFCBB-E5C7-4619-859A-15DC206CBC89}">
      <dsp:nvSpPr>
        <dsp:cNvPr id="0" name=""/>
        <dsp:cNvSpPr/>
      </dsp:nvSpPr>
      <dsp:spPr>
        <a:xfrm>
          <a:off x="2265575" y="72289"/>
          <a:ext cx="3469905" cy="3469905"/>
        </a:xfrm>
        <a:prstGeom prst="ellipse">
          <a:avLst/>
        </a:prstGeom>
        <a:solidFill>
          <a:schemeClr val="accent1">
            <a:alpha val="50000"/>
            <a:hueOff val="0"/>
            <a:satOff val="0"/>
            <a:lumOff val="0"/>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0" tIns="0" rIns="0" bIns="0" numCol="1" spcCol="1270" anchor="ctr" anchorCtr="0">
          <a:noAutofit/>
        </a:bodyPr>
        <a:lstStyle/>
        <a:p>
          <a:pPr marL="0" lvl="0" indent="0" algn="ctr" defTabSz="1022350" rtl="0">
            <a:lnSpc>
              <a:spcPct val="90000"/>
            </a:lnSpc>
            <a:spcBef>
              <a:spcPct val="0"/>
            </a:spcBef>
            <a:spcAft>
              <a:spcPct val="35000"/>
            </a:spcAft>
            <a:buNone/>
          </a:pPr>
          <a:r>
            <a:rPr lang="fr-CA" sz="2300" kern="1200"/>
            <a:t>Qui forme le comité </a:t>
          </a:r>
          <a:r>
            <a:rPr lang="fr-CA" sz="7200" kern="1200"/>
            <a:t>?</a:t>
          </a:r>
          <a:endParaRPr lang="fr-FR" sz="7200" kern="1200"/>
        </a:p>
      </dsp:txBody>
      <dsp:txXfrm>
        <a:off x="2728229" y="679523"/>
        <a:ext cx="2544597" cy="1561457"/>
      </dsp:txXfrm>
    </dsp:sp>
    <dsp:sp modelId="{A972B9EC-ADF2-4FB0-B2E7-DC9BFA363EF9}">
      <dsp:nvSpPr>
        <dsp:cNvPr id="0" name=""/>
        <dsp:cNvSpPr/>
      </dsp:nvSpPr>
      <dsp:spPr>
        <a:xfrm>
          <a:off x="3517632" y="2240980"/>
          <a:ext cx="3469905" cy="3469905"/>
        </a:xfrm>
        <a:prstGeom prst="ellipse">
          <a:avLst/>
        </a:prstGeom>
        <a:solidFill>
          <a:schemeClr val="accent1">
            <a:alpha val="50000"/>
            <a:hueOff val="0"/>
            <a:satOff val="0"/>
            <a:lumOff val="0"/>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0" tIns="0" rIns="0" bIns="0" numCol="1" spcCol="1270" anchor="ctr" anchorCtr="0">
          <a:noAutofit/>
        </a:bodyPr>
        <a:lstStyle/>
        <a:p>
          <a:pPr marL="0" lvl="0" indent="0" algn="ctr" defTabSz="1022350" rtl="0">
            <a:lnSpc>
              <a:spcPct val="90000"/>
            </a:lnSpc>
            <a:spcBef>
              <a:spcPct val="0"/>
            </a:spcBef>
            <a:spcAft>
              <a:spcPct val="35000"/>
            </a:spcAft>
            <a:buNone/>
          </a:pPr>
          <a:r>
            <a:rPr lang="fr-CA" sz="2300" kern="1200"/>
            <a:t>Portions recommandées par jour</a:t>
          </a:r>
          <a:endParaRPr lang="fr-FR" sz="2300" kern="1200"/>
        </a:p>
      </dsp:txBody>
      <dsp:txXfrm>
        <a:off x="4578845" y="3137372"/>
        <a:ext cx="2081943" cy="1908447"/>
      </dsp:txXfrm>
    </dsp:sp>
    <dsp:sp modelId="{2500332A-DF66-427B-8882-623D3511C647}">
      <dsp:nvSpPr>
        <dsp:cNvPr id="0" name=""/>
        <dsp:cNvSpPr/>
      </dsp:nvSpPr>
      <dsp:spPr>
        <a:xfrm>
          <a:off x="1013518" y="2240980"/>
          <a:ext cx="3469905" cy="3469905"/>
        </a:xfrm>
        <a:prstGeom prst="ellipse">
          <a:avLst/>
        </a:prstGeom>
        <a:solidFill>
          <a:schemeClr val="accent1">
            <a:alpha val="50000"/>
            <a:hueOff val="0"/>
            <a:satOff val="0"/>
            <a:lumOff val="0"/>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0" tIns="0" rIns="0" bIns="0" numCol="1" spcCol="1270" anchor="ctr" anchorCtr="0">
          <a:noAutofit/>
        </a:bodyPr>
        <a:lstStyle/>
        <a:p>
          <a:pPr marL="0" lvl="0" indent="0" algn="ctr" defTabSz="1022350" rtl="0">
            <a:lnSpc>
              <a:spcPct val="90000"/>
            </a:lnSpc>
            <a:spcBef>
              <a:spcPct val="0"/>
            </a:spcBef>
            <a:spcAft>
              <a:spcPct val="35000"/>
            </a:spcAft>
            <a:buNone/>
          </a:pPr>
          <a:r>
            <a:rPr lang="fr-CA" sz="2300" kern="1200"/>
            <a:t>En harmonie avec le cosmos</a:t>
          </a:r>
          <a:endParaRPr lang="fr-FR" sz="2300" kern="1200"/>
        </a:p>
      </dsp:txBody>
      <dsp:txXfrm>
        <a:off x="1340267" y="3137372"/>
        <a:ext cx="2081943" cy="1908447"/>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1865C5F-93A8-4EDA-81B4-097B707B2B55}">
      <dsp:nvSpPr>
        <dsp:cNvPr id="0" name=""/>
        <dsp:cNvSpPr/>
      </dsp:nvSpPr>
      <dsp:spPr>
        <a:xfrm>
          <a:off x="4325090" y="1663987"/>
          <a:ext cx="282909" cy="1239412"/>
        </a:xfrm>
        <a:custGeom>
          <a:avLst/>
          <a:gdLst/>
          <a:ahLst/>
          <a:cxnLst/>
          <a:rect l="0" t="0" r="0" b="0"/>
          <a:pathLst>
            <a:path>
              <a:moveTo>
                <a:pt x="282909" y="0"/>
              </a:moveTo>
              <a:lnTo>
                <a:pt x="282909" y="1239412"/>
              </a:lnTo>
              <a:lnTo>
                <a:pt x="0" y="1239412"/>
              </a:lnTo>
            </a:path>
          </a:pathLst>
        </a:custGeom>
        <a:noFill/>
        <a:ln w="19050" cap="flat" cmpd="sng" algn="ctr">
          <a:solidFill>
            <a:schemeClr val="accent6">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0B1AA8FB-BFEE-4AC9-9746-F8F9CFC609F0}">
      <dsp:nvSpPr>
        <dsp:cNvPr id="0" name=""/>
        <dsp:cNvSpPr/>
      </dsp:nvSpPr>
      <dsp:spPr>
        <a:xfrm>
          <a:off x="4608000" y="1663987"/>
          <a:ext cx="3260193" cy="2478824"/>
        </a:xfrm>
        <a:custGeom>
          <a:avLst/>
          <a:gdLst/>
          <a:ahLst/>
          <a:cxnLst/>
          <a:rect l="0" t="0" r="0" b="0"/>
          <a:pathLst>
            <a:path>
              <a:moveTo>
                <a:pt x="0" y="0"/>
              </a:moveTo>
              <a:lnTo>
                <a:pt x="0" y="2195915"/>
              </a:lnTo>
              <a:lnTo>
                <a:pt x="3260193" y="2195915"/>
              </a:lnTo>
              <a:lnTo>
                <a:pt x="3260193" y="2478824"/>
              </a:lnTo>
            </a:path>
          </a:pathLst>
        </a:custGeom>
        <a:noFill/>
        <a:ln w="19050" cap="flat" cmpd="sng" algn="ctr">
          <a:solidFill>
            <a:schemeClr val="accent6">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7BACC01C-C275-49E3-995B-B6CE365FB869}">
      <dsp:nvSpPr>
        <dsp:cNvPr id="0" name=""/>
        <dsp:cNvSpPr/>
      </dsp:nvSpPr>
      <dsp:spPr>
        <a:xfrm>
          <a:off x="4562280" y="1663987"/>
          <a:ext cx="91440" cy="2478824"/>
        </a:xfrm>
        <a:custGeom>
          <a:avLst/>
          <a:gdLst/>
          <a:ahLst/>
          <a:cxnLst/>
          <a:rect l="0" t="0" r="0" b="0"/>
          <a:pathLst>
            <a:path>
              <a:moveTo>
                <a:pt x="45720" y="0"/>
              </a:moveTo>
              <a:lnTo>
                <a:pt x="45720" y="2478824"/>
              </a:lnTo>
            </a:path>
          </a:pathLst>
        </a:custGeom>
        <a:noFill/>
        <a:ln w="19050" cap="flat" cmpd="sng" algn="ctr">
          <a:solidFill>
            <a:schemeClr val="accent6">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E4F92116-9D2B-4BBB-B03E-D3F8C142378E}">
      <dsp:nvSpPr>
        <dsp:cNvPr id="0" name=""/>
        <dsp:cNvSpPr/>
      </dsp:nvSpPr>
      <dsp:spPr>
        <a:xfrm>
          <a:off x="1347806" y="1663987"/>
          <a:ext cx="3260193" cy="2478824"/>
        </a:xfrm>
        <a:custGeom>
          <a:avLst/>
          <a:gdLst/>
          <a:ahLst/>
          <a:cxnLst/>
          <a:rect l="0" t="0" r="0" b="0"/>
          <a:pathLst>
            <a:path>
              <a:moveTo>
                <a:pt x="3260193" y="0"/>
              </a:moveTo>
              <a:lnTo>
                <a:pt x="3260193" y="2195915"/>
              </a:lnTo>
              <a:lnTo>
                <a:pt x="0" y="2195915"/>
              </a:lnTo>
              <a:lnTo>
                <a:pt x="0" y="2478824"/>
              </a:lnTo>
            </a:path>
          </a:pathLst>
        </a:custGeom>
        <a:noFill/>
        <a:ln w="19050" cap="flat" cmpd="sng" algn="ctr">
          <a:solidFill>
            <a:schemeClr val="accent6">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B9C68BBB-A200-41B4-9700-3B903C58757B}">
      <dsp:nvSpPr>
        <dsp:cNvPr id="0" name=""/>
        <dsp:cNvSpPr/>
      </dsp:nvSpPr>
      <dsp:spPr>
        <a:xfrm>
          <a:off x="3260812" y="316800"/>
          <a:ext cx="2694374" cy="1347187"/>
        </a:xfrm>
        <a:prstGeom prst="rect">
          <a:avLst/>
        </a:prstGeom>
        <a:gradFill rotWithShape="0">
          <a:gsLst>
            <a:gs pos="0">
              <a:schemeClr val="accent4">
                <a:hueOff val="0"/>
                <a:satOff val="0"/>
                <a:lumOff val="0"/>
                <a:alphaOff val="0"/>
                <a:tint val="1000"/>
              </a:schemeClr>
            </a:gs>
            <a:gs pos="68000">
              <a:schemeClr val="accent4">
                <a:hueOff val="0"/>
                <a:satOff val="0"/>
                <a:lumOff val="0"/>
                <a:alphaOff val="0"/>
                <a:tint val="77000"/>
              </a:schemeClr>
            </a:gs>
            <a:gs pos="81000">
              <a:schemeClr val="accent4">
                <a:hueOff val="0"/>
                <a:satOff val="0"/>
                <a:lumOff val="0"/>
                <a:alphaOff val="0"/>
                <a:tint val="79000"/>
              </a:schemeClr>
            </a:gs>
            <a:gs pos="86000">
              <a:schemeClr val="accent4">
                <a:hueOff val="0"/>
                <a:satOff val="0"/>
                <a:lumOff val="0"/>
                <a:alphaOff val="0"/>
                <a:tint val="73000"/>
              </a:schemeClr>
            </a:gs>
            <a:gs pos="100000">
              <a:schemeClr val="accent4">
                <a:hueOff val="0"/>
                <a:satOff val="0"/>
                <a:lumOff val="0"/>
                <a:alphaOff val="0"/>
                <a:tint val="35000"/>
              </a:schemeClr>
            </a:gs>
          </a:gsLst>
          <a:lin ang="5400000" scaled="1"/>
        </a:gradFill>
        <a:ln>
          <a:noFill/>
        </a:ln>
        <a:effectLst>
          <a:glow rad="63500">
            <a:schemeClr val="accent4">
              <a:hueOff val="0"/>
              <a:satOff val="0"/>
              <a:lumOff val="0"/>
              <a:alphaOff val="0"/>
              <a:tint val="30000"/>
              <a:shade val="95000"/>
              <a:satMod val="300000"/>
              <a:alpha val="50000"/>
            </a:schemeClr>
          </a:glo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2700" tIns="12700" rIns="12700" bIns="12700" numCol="1" spcCol="1270" anchor="ctr" anchorCtr="0">
          <a:noAutofit/>
        </a:bodyPr>
        <a:lstStyle/>
        <a:p>
          <a:pPr marL="0" lvl="0" indent="0" algn="ctr" defTabSz="889000" rtl="0" eaLnBrk="1" latinLnBrk="0">
            <a:lnSpc>
              <a:spcPct val="90000"/>
            </a:lnSpc>
            <a:spcBef>
              <a:spcPct val="0"/>
            </a:spcBef>
            <a:spcAft>
              <a:spcPct val="35000"/>
            </a:spcAft>
            <a:buNone/>
          </a:pPr>
          <a:r>
            <a:rPr lang="fr-CA" sz="2000" b="1" kern="1200" dirty="0">
              <a:solidFill>
                <a:schemeClr val="accent1"/>
              </a:solidFill>
            </a:rPr>
            <a:t>Robert Laflamme</a:t>
          </a:r>
        </a:p>
        <a:p>
          <a:pPr marL="0" lvl="0" indent="0" algn="ctr" defTabSz="889000" rtl="0" eaLnBrk="1" latinLnBrk="0">
            <a:lnSpc>
              <a:spcPct val="90000"/>
            </a:lnSpc>
            <a:spcBef>
              <a:spcPct val="0"/>
            </a:spcBef>
            <a:spcAft>
              <a:spcPct val="35000"/>
            </a:spcAft>
            <a:buNone/>
          </a:pPr>
          <a:r>
            <a:rPr lang="fr-CA" sz="2000" b="1" kern="1200" dirty="0">
              <a:solidFill>
                <a:schemeClr val="accent1"/>
              </a:solidFill>
            </a:rPr>
            <a:t>Président</a:t>
          </a:r>
        </a:p>
      </dsp:txBody>
      <dsp:txXfrm>
        <a:off x="3260812" y="316800"/>
        <a:ext cx="2694374" cy="1347187"/>
      </dsp:txXfrm>
    </dsp:sp>
    <dsp:sp modelId="{E5696E1C-5C0C-48DB-8108-884CE476504C}">
      <dsp:nvSpPr>
        <dsp:cNvPr id="0" name=""/>
        <dsp:cNvSpPr/>
      </dsp:nvSpPr>
      <dsp:spPr>
        <a:xfrm>
          <a:off x="618" y="4142812"/>
          <a:ext cx="2694374" cy="1347187"/>
        </a:xfrm>
        <a:prstGeom prst="rect">
          <a:avLst/>
        </a:prstGeom>
        <a:gradFill rotWithShape="0">
          <a:gsLst>
            <a:gs pos="0">
              <a:schemeClr val="accent6">
                <a:hueOff val="0"/>
                <a:satOff val="0"/>
                <a:lumOff val="0"/>
                <a:alphaOff val="0"/>
                <a:tint val="1000"/>
              </a:schemeClr>
            </a:gs>
            <a:gs pos="68000">
              <a:schemeClr val="accent6">
                <a:hueOff val="0"/>
                <a:satOff val="0"/>
                <a:lumOff val="0"/>
                <a:alphaOff val="0"/>
                <a:tint val="77000"/>
              </a:schemeClr>
            </a:gs>
            <a:gs pos="81000">
              <a:schemeClr val="accent6">
                <a:hueOff val="0"/>
                <a:satOff val="0"/>
                <a:lumOff val="0"/>
                <a:alphaOff val="0"/>
                <a:tint val="79000"/>
              </a:schemeClr>
            </a:gs>
            <a:gs pos="86000">
              <a:schemeClr val="accent6">
                <a:hueOff val="0"/>
                <a:satOff val="0"/>
                <a:lumOff val="0"/>
                <a:alphaOff val="0"/>
                <a:tint val="73000"/>
              </a:schemeClr>
            </a:gs>
            <a:gs pos="100000">
              <a:schemeClr val="accent6">
                <a:hueOff val="0"/>
                <a:satOff val="0"/>
                <a:lumOff val="0"/>
                <a:alphaOff val="0"/>
                <a:tint val="35000"/>
              </a:schemeClr>
            </a:gs>
          </a:gsLst>
          <a:lin ang="5400000" scaled="1"/>
        </a:gradFill>
        <a:ln>
          <a:noFill/>
        </a:ln>
        <a:effectLst>
          <a:glow rad="63500">
            <a:schemeClr val="accent6">
              <a:hueOff val="0"/>
              <a:satOff val="0"/>
              <a:lumOff val="0"/>
              <a:alphaOff val="0"/>
              <a:tint val="30000"/>
              <a:shade val="95000"/>
              <a:satMod val="300000"/>
              <a:alpha val="50000"/>
            </a:schemeClr>
          </a:glo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2700" tIns="12700" rIns="12700" bIns="12700" numCol="1" spcCol="1270" anchor="ctr" anchorCtr="0">
          <a:noAutofit/>
        </a:bodyPr>
        <a:lstStyle/>
        <a:p>
          <a:pPr marL="0" lvl="0" indent="0" algn="ctr" defTabSz="889000" rtl="0" eaLnBrk="1" latinLnBrk="0">
            <a:lnSpc>
              <a:spcPct val="90000"/>
            </a:lnSpc>
            <a:spcBef>
              <a:spcPct val="0"/>
            </a:spcBef>
            <a:spcAft>
              <a:spcPct val="35000"/>
            </a:spcAft>
            <a:buNone/>
          </a:pPr>
          <a:r>
            <a:rPr lang="fr-CA" sz="2000" b="1" kern="1200">
              <a:solidFill>
                <a:schemeClr val="accent2"/>
              </a:solidFill>
            </a:rPr>
            <a:t>Albertine Verrette</a:t>
          </a:r>
        </a:p>
        <a:p>
          <a:pPr marL="0" lvl="0" indent="0" algn="ctr" defTabSz="889000" rtl="0" eaLnBrk="1" latinLnBrk="0">
            <a:lnSpc>
              <a:spcPct val="90000"/>
            </a:lnSpc>
            <a:spcBef>
              <a:spcPct val="0"/>
            </a:spcBef>
            <a:spcAft>
              <a:spcPct val="35000"/>
            </a:spcAft>
            <a:buNone/>
          </a:pPr>
          <a:r>
            <a:rPr lang="fr-CA" sz="2000" b="1" kern="1200">
              <a:solidFill>
                <a:schemeClr val="accent2"/>
              </a:solidFill>
            </a:rPr>
            <a:t>Recherchiste</a:t>
          </a:r>
          <a:endParaRPr lang="fr-CA" sz="2000" b="1" kern="1200" dirty="0">
            <a:solidFill>
              <a:schemeClr val="accent2"/>
            </a:solidFill>
          </a:endParaRPr>
        </a:p>
      </dsp:txBody>
      <dsp:txXfrm>
        <a:off x="618" y="4142812"/>
        <a:ext cx="2694374" cy="1347187"/>
      </dsp:txXfrm>
    </dsp:sp>
    <dsp:sp modelId="{22A980A7-C64A-4B9F-B7D7-F70C214AE946}">
      <dsp:nvSpPr>
        <dsp:cNvPr id="0" name=""/>
        <dsp:cNvSpPr/>
      </dsp:nvSpPr>
      <dsp:spPr>
        <a:xfrm>
          <a:off x="3260812" y="4142812"/>
          <a:ext cx="2694374" cy="1347187"/>
        </a:xfrm>
        <a:prstGeom prst="rect">
          <a:avLst/>
        </a:prstGeom>
        <a:gradFill rotWithShape="0">
          <a:gsLst>
            <a:gs pos="0">
              <a:schemeClr val="accent6">
                <a:hueOff val="0"/>
                <a:satOff val="0"/>
                <a:lumOff val="0"/>
                <a:alphaOff val="0"/>
                <a:tint val="1000"/>
              </a:schemeClr>
            </a:gs>
            <a:gs pos="68000">
              <a:schemeClr val="accent6">
                <a:hueOff val="0"/>
                <a:satOff val="0"/>
                <a:lumOff val="0"/>
                <a:alphaOff val="0"/>
                <a:tint val="77000"/>
              </a:schemeClr>
            </a:gs>
            <a:gs pos="81000">
              <a:schemeClr val="accent6">
                <a:hueOff val="0"/>
                <a:satOff val="0"/>
                <a:lumOff val="0"/>
                <a:alphaOff val="0"/>
                <a:tint val="79000"/>
              </a:schemeClr>
            </a:gs>
            <a:gs pos="86000">
              <a:schemeClr val="accent6">
                <a:hueOff val="0"/>
                <a:satOff val="0"/>
                <a:lumOff val="0"/>
                <a:alphaOff val="0"/>
                <a:tint val="73000"/>
              </a:schemeClr>
            </a:gs>
            <a:gs pos="100000">
              <a:schemeClr val="accent6">
                <a:hueOff val="0"/>
                <a:satOff val="0"/>
                <a:lumOff val="0"/>
                <a:alphaOff val="0"/>
                <a:tint val="35000"/>
              </a:schemeClr>
            </a:gs>
          </a:gsLst>
          <a:lin ang="5400000" scaled="1"/>
        </a:gradFill>
        <a:ln>
          <a:noFill/>
        </a:ln>
        <a:effectLst>
          <a:glow rad="63500">
            <a:schemeClr val="accent6">
              <a:hueOff val="0"/>
              <a:satOff val="0"/>
              <a:lumOff val="0"/>
              <a:alphaOff val="0"/>
              <a:tint val="30000"/>
              <a:shade val="95000"/>
              <a:satMod val="300000"/>
              <a:alpha val="50000"/>
            </a:schemeClr>
          </a:glo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2700" tIns="12700" rIns="12700" bIns="12700" numCol="1" spcCol="1270" anchor="ctr" anchorCtr="0">
          <a:noAutofit/>
        </a:bodyPr>
        <a:lstStyle/>
        <a:p>
          <a:pPr marL="0" lvl="0" indent="0" algn="ctr" defTabSz="889000" rtl="0" eaLnBrk="1" latinLnBrk="0">
            <a:lnSpc>
              <a:spcPct val="90000"/>
            </a:lnSpc>
            <a:spcBef>
              <a:spcPct val="0"/>
            </a:spcBef>
            <a:spcAft>
              <a:spcPct val="35000"/>
            </a:spcAft>
            <a:buNone/>
          </a:pPr>
          <a:r>
            <a:rPr lang="fr-CA" sz="2000" b="1" kern="1200">
              <a:solidFill>
                <a:schemeClr val="accent2"/>
              </a:solidFill>
            </a:rPr>
            <a:t>Jeanne Martin</a:t>
          </a:r>
        </a:p>
        <a:p>
          <a:pPr marL="0" lvl="0" indent="0" algn="ctr" defTabSz="889000" rtl="0" eaLnBrk="1" latinLnBrk="0">
            <a:lnSpc>
              <a:spcPct val="90000"/>
            </a:lnSpc>
            <a:spcBef>
              <a:spcPct val="0"/>
            </a:spcBef>
            <a:spcAft>
              <a:spcPct val="35000"/>
            </a:spcAft>
            <a:buNone/>
          </a:pPr>
          <a:r>
            <a:rPr lang="fr-CA" sz="2000" b="1" kern="1200">
              <a:solidFill>
                <a:schemeClr val="accent2"/>
              </a:solidFill>
            </a:rPr>
            <a:t>Publicitaire</a:t>
          </a:r>
        </a:p>
      </dsp:txBody>
      <dsp:txXfrm>
        <a:off x="3260812" y="4142812"/>
        <a:ext cx="2694374" cy="1347187"/>
      </dsp:txXfrm>
    </dsp:sp>
    <dsp:sp modelId="{608A4F9D-9C2D-4B18-8DFD-73AF00B0C07C}">
      <dsp:nvSpPr>
        <dsp:cNvPr id="0" name=""/>
        <dsp:cNvSpPr/>
      </dsp:nvSpPr>
      <dsp:spPr>
        <a:xfrm>
          <a:off x="6521006" y="4142812"/>
          <a:ext cx="2694374" cy="1347187"/>
        </a:xfrm>
        <a:prstGeom prst="rect">
          <a:avLst/>
        </a:prstGeom>
        <a:gradFill rotWithShape="0">
          <a:gsLst>
            <a:gs pos="0">
              <a:schemeClr val="accent6">
                <a:hueOff val="0"/>
                <a:satOff val="0"/>
                <a:lumOff val="0"/>
                <a:alphaOff val="0"/>
                <a:tint val="1000"/>
              </a:schemeClr>
            </a:gs>
            <a:gs pos="68000">
              <a:schemeClr val="accent6">
                <a:hueOff val="0"/>
                <a:satOff val="0"/>
                <a:lumOff val="0"/>
                <a:alphaOff val="0"/>
                <a:tint val="77000"/>
              </a:schemeClr>
            </a:gs>
            <a:gs pos="81000">
              <a:schemeClr val="accent6">
                <a:hueOff val="0"/>
                <a:satOff val="0"/>
                <a:lumOff val="0"/>
                <a:alphaOff val="0"/>
                <a:tint val="79000"/>
              </a:schemeClr>
            </a:gs>
            <a:gs pos="86000">
              <a:schemeClr val="accent6">
                <a:hueOff val="0"/>
                <a:satOff val="0"/>
                <a:lumOff val="0"/>
                <a:alphaOff val="0"/>
                <a:tint val="73000"/>
              </a:schemeClr>
            </a:gs>
            <a:gs pos="100000">
              <a:schemeClr val="accent6">
                <a:hueOff val="0"/>
                <a:satOff val="0"/>
                <a:lumOff val="0"/>
                <a:alphaOff val="0"/>
                <a:tint val="35000"/>
              </a:schemeClr>
            </a:gs>
          </a:gsLst>
          <a:lin ang="5400000" scaled="1"/>
        </a:gradFill>
        <a:ln>
          <a:noFill/>
        </a:ln>
        <a:effectLst>
          <a:glow rad="63500">
            <a:schemeClr val="accent6">
              <a:hueOff val="0"/>
              <a:satOff val="0"/>
              <a:lumOff val="0"/>
              <a:alphaOff val="0"/>
              <a:tint val="30000"/>
              <a:shade val="95000"/>
              <a:satMod val="300000"/>
              <a:alpha val="50000"/>
            </a:schemeClr>
          </a:glo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2700" tIns="12700" rIns="12700" bIns="12700" numCol="1" spcCol="1270" anchor="ctr" anchorCtr="0">
          <a:noAutofit/>
        </a:bodyPr>
        <a:lstStyle/>
        <a:p>
          <a:pPr marL="0" lvl="0" indent="0" algn="ctr" defTabSz="889000" rtl="0" eaLnBrk="1" latinLnBrk="0">
            <a:lnSpc>
              <a:spcPct val="90000"/>
            </a:lnSpc>
            <a:spcBef>
              <a:spcPct val="0"/>
            </a:spcBef>
            <a:spcAft>
              <a:spcPct val="35000"/>
            </a:spcAft>
            <a:buNone/>
          </a:pPr>
          <a:r>
            <a:rPr lang="fr-CA" sz="2000" b="1" kern="1200">
              <a:solidFill>
                <a:schemeClr val="accent2"/>
              </a:solidFill>
            </a:rPr>
            <a:t>Benjamin Florent</a:t>
          </a:r>
        </a:p>
        <a:p>
          <a:pPr marL="0" lvl="0" indent="0" algn="ctr" defTabSz="889000" rtl="0" eaLnBrk="1" latinLnBrk="0">
            <a:lnSpc>
              <a:spcPct val="90000"/>
            </a:lnSpc>
            <a:spcBef>
              <a:spcPct val="0"/>
            </a:spcBef>
            <a:spcAft>
              <a:spcPct val="35000"/>
            </a:spcAft>
            <a:buNone/>
          </a:pPr>
          <a:r>
            <a:rPr lang="fr-CA" sz="2000" b="1" kern="1200">
              <a:solidFill>
                <a:schemeClr val="accent2"/>
              </a:solidFill>
            </a:rPr>
            <a:t>Diététiste</a:t>
          </a:r>
        </a:p>
      </dsp:txBody>
      <dsp:txXfrm>
        <a:off x="6521006" y="4142812"/>
        <a:ext cx="2694374" cy="1347187"/>
      </dsp:txXfrm>
    </dsp:sp>
    <dsp:sp modelId="{D957350D-C61A-46B4-9861-3328061D8ADC}">
      <dsp:nvSpPr>
        <dsp:cNvPr id="0" name=""/>
        <dsp:cNvSpPr/>
      </dsp:nvSpPr>
      <dsp:spPr>
        <a:xfrm>
          <a:off x="1630715" y="2229806"/>
          <a:ext cx="2694374" cy="1347187"/>
        </a:xfrm>
        <a:prstGeom prst="rect">
          <a:avLst/>
        </a:prstGeom>
        <a:gradFill rotWithShape="0">
          <a:gsLst>
            <a:gs pos="0">
              <a:schemeClr val="accent6">
                <a:hueOff val="0"/>
                <a:satOff val="0"/>
                <a:lumOff val="0"/>
                <a:alphaOff val="0"/>
                <a:tint val="1000"/>
              </a:schemeClr>
            </a:gs>
            <a:gs pos="68000">
              <a:schemeClr val="accent6">
                <a:hueOff val="0"/>
                <a:satOff val="0"/>
                <a:lumOff val="0"/>
                <a:alphaOff val="0"/>
                <a:tint val="77000"/>
              </a:schemeClr>
            </a:gs>
            <a:gs pos="81000">
              <a:schemeClr val="accent6">
                <a:hueOff val="0"/>
                <a:satOff val="0"/>
                <a:lumOff val="0"/>
                <a:alphaOff val="0"/>
                <a:tint val="79000"/>
              </a:schemeClr>
            </a:gs>
            <a:gs pos="86000">
              <a:schemeClr val="accent6">
                <a:hueOff val="0"/>
                <a:satOff val="0"/>
                <a:lumOff val="0"/>
                <a:alphaOff val="0"/>
                <a:tint val="73000"/>
              </a:schemeClr>
            </a:gs>
            <a:gs pos="100000">
              <a:schemeClr val="accent6">
                <a:hueOff val="0"/>
                <a:satOff val="0"/>
                <a:lumOff val="0"/>
                <a:alphaOff val="0"/>
                <a:tint val="35000"/>
              </a:schemeClr>
            </a:gs>
          </a:gsLst>
          <a:lin ang="5400000" scaled="1"/>
        </a:gradFill>
        <a:ln>
          <a:noFill/>
        </a:ln>
        <a:effectLst>
          <a:glow rad="63500">
            <a:schemeClr val="accent6">
              <a:hueOff val="0"/>
              <a:satOff val="0"/>
              <a:lumOff val="0"/>
              <a:alphaOff val="0"/>
              <a:tint val="30000"/>
              <a:shade val="95000"/>
              <a:satMod val="300000"/>
              <a:alpha val="50000"/>
            </a:schemeClr>
          </a:glo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2700" tIns="12700" rIns="12700" bIns="12700" numCol="1" spcCol="1270" anchor="ctr" anchorCtr="0">
          <a:noAutofit/>
        </a:bodyPr>
        <a:lstStyle/>
        <a:p>
          <a:pPr marL="0" lvl="0" indent="0" algn="ctr" defTabSz="889000" rtl="0" eaLnBrk="1" latinLnBrk="0">
            <a:lnSpc>
              <a:spcPct val="90000"/>
            </a:lnSpc>
            <a:spcBef>
              <a:spcPct val="0"/>
            </a:spcBef>
            <a:spcAft>
              <a:spcPct val="35000"/>
            </a:spcAft>
            <a:buNone/>
          </a:pPr>
          <a:r>
            <a:rPr lang="fr-CA" sz="2000" b="1" kern="1200" dirty="0">
              <a:solidFill>
                <a:schemeClr val="accent4"/>
              </a:solidFill>
            </a:rPr>
            <a:t>Renaude </a:t>
          </a:r>
          <a:r>
            <a:rPr lang="fr-CA" sz="2000" b="1" kern="1200" dirty="0" err="1">
              <a:solidFill>
                <a:schemeClr val="accent4"/>
              </a:solidFill>
            </a:rPr>
            <a:t>Nichols</a:t>
          </a:r>
          <a:endParaRPr lang="fr-CA" sz="2000" b="1" kern="1200" dirty="0">
            <a:solidFill>
              <a:schemeClr val="accent4"/>
            </a:solidFill>
          </a:endParaRPr>
        </a:p>
        <a:p>
          <a:pPr marL="0" lvl="0" indent="0" algn="ctr" defTabSz="889000" rtl="0" eaLnBrk="1" latinLnBrk="0">
            <a:lnSpc>
              <a:spcPct val="90000"/>
            </a:lnSpc>
            <a:spcBef>
              <a:spcPct val="0"/>
            </a:spcBef>
            <a:spcAft>
              <a:spcPct val="35000"/>
            </a:spcAft>
            <a:buNone/>
          </a:pPr>
          <a:r>
            <a:rPr lang="fr-CA" sz="2000" b="1" kern="1200" dirty="0">
              <a:solidFill>
                <a:schemeClr val="accent4"/>
              </a:solidFill>
            </a:rPr>
            <a:t>Secrétaire</a:t>
          </a:r>
        </a:p>
      </dsp:txBody>
      <dsp:txXfrm>
        <a:off x="1630715" y="2229806"/>
        <a:ext cx="2694374" cy="1347187"/>
      </dsp:txXfrm>
    </dsp:sp>
  </dsp:spTree>
</dsp:drawing>
</file>

<file path=ppt/diagrams/layout1.xml><?xml version="1.0" encoding="utf-8"?>
<dgm:layoutDef xmlns:dgm="http://schemas.openxmlformats.org/drawingml/2006/diagram" xmlns:a="http://schemas.openxmlformats.org/drawingml/2006/main" uniqueId="urn:microsoft.com/office/officeart/2005/8/layout/venn1">
  <dgm:title val=""/>
  <dgm:desc val=""/>
  <dgm:catLst>
    <dgm:cat type="relationship" pri="28000"/>
    <dgm:cat type="convert" pri="19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Lst>
      <dgm:cxnLst>
        <dgm:cxn modelId="7" srcId="0" destId="1" srcOrd="0" destOrd="0"/>
        <dgm:cxn modelId="8" srcId="0" destId="2" srcOrd="1" destOrd="0"/>
        <dgm:cxn modelId="9" srcId="0" destId="3" srcOrd="2" destOrd="0"/>
        <dgm:cxn modelId="10" srcId="0" destId="4" srcOrd="3" destOrd="0"/>
      </dgm:cxnLst>
      <dgm:bg/>
      <dgm:whole/>
    </dgm:dataModel>
  </dgm:clrData>
  <dgm:layoutNode name="compositeShape">
    <dgm:varLst>
      <dgm:chMax val="7"/>
      <dgm:dir/>
      <dgm:resizeHandles val="exact"/>
    </dgm:varLst>
    <dgm:choose name="Name0">
      <dgm:if name="Name1" axis="ch" ptType="node" func="cnt" op="equ" val="1">
        <dgm:alg type="composite">
          <dgm:param type="ar" val="1"/>
        </dgm:alg>
      </dgm:if>
      <dgm:if name="Name2" axis="ch" ptType="node" func="cnt" op="equ" val="2">
        <dgm:alg type="composite">
          <dgm:param type="ar" val="1.792"/>
        </dgm:alg>
      </dgm:if>
      <dgm:if name="Name3" axis="ch" ptType="node" func="cnt" op="equ" val="3">
        <dgm:alg type="composite">
          <dgm:param type="ar" val="1"/>
        </dgm:alg>
      </dgm:if>
      <dgm:if name="Name4" axis="ch" ptType="node" func="cnt" op="equ" val="4">
        <dgm:alg type="composite">
          <dgm:param type="ar" val="1"/>
        </dgm:alg>
      </dgm:if>
      <dgm:if name="Name5" axis="ch" ptType="node" func="cnt" op="equ" val="5">
        <dgm:alg type="composite">
          <dgm:param type="ar" val="1.4"/>
        </dgm:alg>
      </dgm:if>
      <dgm:if name="Name6" axis="ch" ptType="node" func="cnt" op="equ" val="6">
        <dgm:alg type="composite">
          <dgm:param type="ar" val="1.285"/>
        </dgm:alg>
      </dgm:if>
      <dgm:if name="Name7" axis="ch" ptType="node" func="cnt" op="equ" val="7">
        <dgm:alg type="composite">
          <dgm:param type="ar" val="1.359"/>
        </dgm:alg>
      </dgm:if>
      <dgm:else name="Name8">
        <dgm:alg type="composite">
          <dgm:param type="ar" val="1.359"/>
        </dgm:alg>
      </dgm:else>
    </dgm:choose>
    <dgm:shape xmlns:r="http://schemas.openxmlformats.org/officeDocument/2006/relationships" r:blip="">
      <dgm:adjLst/>
    </dgm:shape>
    <dgm:presOf/>
    <dgm:choose name="Name9">
      <dgm:if name="Name10" axis="ch" ptType="node" func="cnt" op="equ" val="1">
        <dgm:constrLst>
          <dgm:constr type="ctrX" for="ch" forName="circ1TxSh" refType="w" fact="0.5"/>
          <dgm:constr type="ctrY" for="ch" forName="circ1TxSh" refType="h" fact="0.5"/>
          <dgm:constr type="w" for="ch" forName="circ1TxSh" refType="w"/>
          <dgm:constr type="h" for="ch" forName="circ1TxSh" refType="h"/>
          <dgm:constr type="primFontSz" for="ch" ptType="node" op="equ"/>
        </dgm:constrLst>
      </dgm:if>
      <dgm:if name="Name11" axis="ch" ptType="node" func="cnt" op="equ" val="2">
        <dgm:constrLst>
          <dgm:constr type="ctrX" for="ch" forName="circ1" refType="w" fact="0.3"/>
          <dgm:constr type="ctrY" for="ch" forName="circ1" refType="h" fact="0.5"/>
          <dgm:constr type="w" for="ch" forName="circ1" refType="w" fact="0.555"/>
          <dgm:constr type="h" for="ch" forName="circ1" refType="h" fact="0.99456"/>
          <dgm:constr type="l" for="ch" forName="circ1Tx" refType="w" fact="0.1"/>
          <dgm:constr type="t" for="ch" forName="circ1Tx" refType="h" fact="0.12"/>
          <dgm:constr type="w" for="ch" forName="circ1Tx" refType="w" fact="0.32"/>
          <dgm:constr type="h" for="ch" forName="circ1Tx" refType="h" fact="0.76"/>
          <dgm:constr type="ctrX" for="ch" forName="circ2" refType="w" fact="0.7"/>
          <dgm:constr type="ctrY" for="ch" forName="circ2" refType="h" fact="0.5"/>
          <dgm:constr type="w" for="ch" forName="circ2" refType="w" fact="0.555"/>
          <dgm:constr type="h" for="ch" forName="circ2" refType="h" fact="0.99456"/>
          <dgm:constr type="l" for="ch" forName="circ2Tx" refType="w" fact="0.58"/>
          <dgm:constr type="t" for="ch" forName="circ2Tx" refType="h" fact="0.12"/>
          <dgm:constr type="w" for="ch" forName="circ2Tx" refType="w" fact="0.32"/>
          <dgm:constr type="h" for="ch" forName="circ2Tx" refType="h" fact="0.76"/>
          <dgm:constr type="primFontSz" for="ch" ptType="node" op="equ"/>
        </dgm:constrLst>
      </dgm:if>
      <dgm:if name="Name12" axis="ch" ptType="node" func="cnt" op="equ" val="3">
        <dgm:constrLst>
          <dgm:constr type="ctrX" for="ch" forName="circ1" refType="w" fact="0.5"/>
          <dgm:constr type="ctrY" for="ch" forName="circ1" refType="w" fact="0.25"/>
          <dgm:constr type="w" for="ch" forName="circ1" refType="w" fact="0.6"/>
          <dgm:constr type="h" for="ch" forName="circ1" refType="h" fact="0.6"/>
          <dgm:constr type="l" for="ch" forName="circ1Tx" refType="w" fact="0.28"/>
          <dgm:constr type="t" for="ch" forName="circ1Tx" refType="h" fact="0.055"/>
          <dgm:constr type="w" for="ch" forName="circ1Tx" refType="w" fact="0.44"/>
          <dgm:constr type="h" for="ch" forName="circ1Tx" refType="h" fact="0.27"/>
          <dgm:constr type="ctrX" for="ch" forName="circ2" refType="w" fact="0.7165"/>
          <dgm:constr type="ctrY" for="ch" forName="circ2" refType="w" fact="0.625"/>
          <dgm:constr type="w" for="ch" forName="circ2" refType="w" fact="0.6"/>
          <dgm:constr type="h" for="ch" forName="circ2" refType="h" fact="0.6"/>
          <dgm:constr type="l" for="ch" forName="circ2Tx" refType="w" fact="0.6"/>
          <dgm:constr type="t" for="ch" forName="circ2Tx" refType="h" fact="0.48"/>
          <dgm:constr type="w" for="ch" forName="circ2Tx" refType="w" fact="0.36"/>
          <dgm:constr type="h" for="ch" forName="circ2Tx" refType="h" fact="0.33"/>
          <dgm:constr type="ctrX" for="ch" forName="circ3" refType="w" fact="0.2835"/>
          <dgm:constr type="ctrY" for="ch" forName="circ3" refType="w" fact="0.625"/>
          <dgm:constr type="w" for="ch" forName="circ3" refType="w" fact="0.6"/>
          <dgm:constr type="h" for="ch" forName="circ3" refType="h" fact="0.6"/>
          <dgm:constr type="l" for="ch" forName="circ3Tx" refType="w" fact="0.04"/>
          <dgm:constr type="t" for="ch" forName="circ3Tx" refType="h" fact="0.48"/>
          <dgm:constr type="w" for="ch" forName="circ3Tx" refType="w" fact="0.36"/>
          <dgm:constr type="h" for="ch" forName="circ3Tx" refType="h" fact="0.33"/>
          <dgm:constr type="primFontSz" for="ch" ptType="node" op="equ"/>
        </dgm:constrLst>
      </dgm:if>
      <dgm:if name="Name13" axis="ch" ptType="node" func="cnt" op="equ" val="4">
        <dgm:constrLst>
          <dgm:constr type="ctrX" for="ch" forName="circ1" refType="w" fact="0.5"/>
          <dgm:constr type="ctrY" for="ch" forName="circ1" refType="w" fact="0.27"/>
          <dgm:constr type="w" for="ch" forName="circ1" refType="w" fact="0.52"/>
          <dgm:constr type="h" for="ch" forName="circ1" refType="h" fact="0.52"/>
          <dgm:constr type="l" for="ch" forName="circ1Tx" refType="w" fact="0.3"/>
          <dgm:constr type="t" for="ch" forName="circ1Tx" refType="h" fact="0.08"/>
          <dgm:constr type="w" for="ch" forName="circ1Tx" refType="w" fact="0.4"/>
          <dgm:constr type="h" for="ch" forName="circ1Tx" refType="h" fact="0.165"/>
          <dgm:constr type="ctrX" for="ch" forName="circ2" refType="w" fact="0.73"/>
          <dgm:constr type="ctrY" for="ch" forName="circ2" refType="w" fact="0.5"/>
          <dgm:constr type="w" for="ch" forName="circ2" refType="w" fact="0.52"/>
          <dgm:constr type="h" for="ch" forName="circ2" refType="h" fact="0.52"/>
          <dgm:constr type="r" for="ch" forName="circ2Tx" refType="w" fact="0.95"/>
          <dgm:constr type="t" for="ch" forName="circ2Tx" refType="h" fact="0.3"/>
          <dgm:constr type="w" for="ch" forName="circ2Tx" refType="w" fact="0.2"/>
          <dgm:constr type="h" for="ch" forName="circ2Tx" refType="h" fact="0.4"/>
          <dgm:constr type="ctrX" for="ch" forName="circ3" refType="w" fact="0.5"/>
          <dgm:constr type="ctrY" for="ch" forName="circ3" refType="w" fact="0.73"/>
          <dgm:constr type="w" for="ch" forName="circ3" refType="w" fact="0.52"/>
          <dgm:constr type="h" for="ch" forName="circ3" refType="h" fact="0.52"/>
          <dgm:constr type="l" for="ch" forName="circ3Tx" refType="w" fact="0.3"/>
          <dgm:constr type="b" for="ch" forName="circ3Tx" refType="h" fact="0.92"/>
          <dgm:constr type="w" for="ch" forName="circ3Tx" refType="w" fact="0.4"/>
          <dgm:constr type="h" for="ch" forName="circ3Tx" refType="h" fact="0.165"/>
          <dgm:constr type="ctrX" for="ch" forName="circ4" refType="w" fact="0.27"/>
          <dgm:constr type="ctrY" for="ch" forName="circ4" refType="h" fact="0.5"/>
          <dgm:constr type="w" for="ch" forName="circ4" refType="w" fact="0.52"/>
          <dgm:constr type="h" for="ch" forName="circ4" refType="h" fact="0.52"/>
          <dgm:constr type="l" for="ch" forName="circ4Tx" refType="w" fact="0.05"/>
          <dgm:constr type="t" for="ch" forName="circ4Tx" refType="h" fact="0.3"/>
          <dgm:constr type="w" for="ch" forName="circ4Tx" refType="w" fact="0.2"/>
          <dgm:constr type="h" for="ch" forName="circ4Tx" refType="h" fact="0.4"/>
          <dgm:constr type="primFontSz" for="ch" ptType="node" op="equ"/>
        </dgm:constrLst>
      </dgm:if>
      <dgm:if name="Name14" axis="ch" ptType="node" func="cnt" op="equ" val="5">
        <dgm:constrLst>
          <dgm:constr type="ctrX" for="ch" forName="circ1" refType="w" fact="0.5"/>
          <dgm:constr type="ctrY" for="ch" forName="circ1" refType="h" fact="0.46"/>
          <dgm:constr type="w" for="ch" forName="circ1" refType="w" fact="0.25"/>
          <dgm:constr type="h" for="ch" forName="circ1" refType="h" fact="0.35"/>
          <dgm:constr type="l" for="ch" forName="circ1Tx" refType="w" fact="0.355"/>
          <dgm:constr type="t" for="ch" forName="circ1Tx"/>
          <dgm:constr type="w" for="ch" forName="circ1Tx" refType="w" fact="0.29"/>
          <dgm:constr type="h" for="ch" forName="circ1Tx" refType="h" fact="0.235"/>
          <dgm:constr type="ctrX" for="ch" forName="circ2" refType="w" fact="0.5951"/>
          <dgm:constr type="ctrY" for="ch" forName="circ2" refType="h" fact="0.5567"/>
          <dgm:constr type="w" for="ch" forName="circ2" refType="w" fact="0.25"/>
          <dgm:constr type="h" for="ch" forName="circ2" refType="h" fact="0.35"/>
          <dgm:constr type="l" for="ch" forName="circ2Tx" refType="w" fact="0.74"/>
          <dgm:constr type="t" for="ch" forName="circ2Tx" refType="h" fact="0.31"/>
          <dgm:constr type="w" for="ch" forName="circ2Tx" refType="w" fact="0.26"/>
          <dgm:constr type="h" for="ch" forName="circ2Tx" refType="h" fact="0.255"/>
          <dgm:constr type="ctrX" for="ch" forName="circ3" refType="w" fact="0.5588"/>
          <dgm:constr type="ctrY" for="ch" forName="circ3" refType="h" fact="0.7133"/>
          <dgm:constr type="w" for="ch" forName="circ3" refType="w" fact="0.25"/>
          <dgm:constr type="h" for="ch" forName="circ3" refType="h" fact="0.35"/>
          <dgm:constr type="l" for="ch" forName="circ3Tx" refType="w" fact="0.7"/>
          <dgm:constr type="t" for="ch" forName="circ3Tx" refType="h" fact="0.745"/>
          <dgm:constr type="w" for="ch" forName="circ3Tx" refType="w" fact="0.26"/>
          <dgm:constr type="h" for="ch" forName="circ3Tx" refType="h" fact="0.255"/>
          <dgm:constr type="ctrX" for="ch" forName="circ4" refType="w" fact="0.4412"/>
          <dgm:constr type="ctrY" for="ch" forName="circ4" refType="h" fact="0.7133"/>
          <dgm:constr type="w" for="ch" forName="circ4" refType="w" fact="0.25"/>
          <dgm:constr type="h" for="ch" forName="circ4" refType="h" fact="0.35"/>
          <dgm:constr type="l" for="ch" forName="circ4Tx" refType="w" fact="0.04"/>
          <dgm:constr type="t" for="ch" forName="circ4Tx" refType="h" fact="0.745"/>
          <dgm:constr type="w" for="ch" forName="circ4Tx" refType="w" fact="0.26"/>
          <dgm:constr type="h" for="ch" forName="circ4Tx" refType="h" fact="0.255"/>
          <dgm:constr type="ctrX" for="ch" forName="circ5" refType="w" fact="0.4049"/>
          <dgm:constr type="ctrY" for="ch" forName="circ5" refType="h" fact="0.5567"/>
          <dgm:constr type="w" for="ch" forName="circ5" refType="w" fact="0.25"/>
          <dgm:constr type="h" for="ch" forName="circ5" refType="h" fact="0.35"/>
          <dgm:constr type="l" for="ch" forName="circ5Tx"/>
          <dgm:constr type="t" for="ch" forName="circ5Tx" refType="h" fact="0.31"/>
          <dgm:constr type="w" for="ch" forName="circ5Tx" refType="w" fact="0.26"/>
          <dgm:constr type="h" for="ch" forName="circ5Tx" refType="h" fact="0.255"/>
          <dgm:constr type="primFontSz" for="ch" ptType="node" op="equ"/>
        </dgm:constrLst>
      </dgm:if>
      <dgm:if name="Name15" axis="ch" ptType="node" func="cnt" op="equ" val="6">
        <dgm:constrLst>
          <dgm:constr type="ctrX" for="ch" forName="circ1" refType="w" fact="0.5"/>
          <dgm:constr type="ctrY" for="ch" forName="circ1" refType="h" fact="0.3844"/>
          <dgm:constr type="w" for="ch" forName="circ1" refType="w" fact="0.24"/>
          <dgm:constr type="h" for="ch" forName="circ1" refType="h" fact="0.3084"/>
          <dgm:constr type="l" for="ch" forName="circ1Tx" refType="w" fact="0.35"/>
          <dgm:constr type="t" for="ch" forName="circ1Tx"/>
          <dgm:constr type="w" for="ch" forName="circ1Tx" refType="w" fact="0.3"/>
          <dgm:constr type="h" for="ch" forName="circ1Tx" refType="h" fact="0.21"/>
          <dgm:constr type="ctrX" for="ch" forName="circ2" refType="w" fact="0.5779"/>
          <dgm:constr type="ctrY" for="ch" forName="circ2" refType="h" fact="0.4422"/>
          <dgm:constr type="w" for="ch" forName="circ2" refType="w" fact="0.24"/>
          <dgm:constr type="h" for="ch" forName="circ2" refType="h" fact="0.3084"/>
          <dgm:constr type="l" for="ch" forName="circ2Tx" refType="w" fact="0.7157"/>
          <dgm:constr type="t" for="ch" forName="circ2Tx" refType="h" fact="0.2"/>
          <dgm:constr type="w" for="ch" forName="circ2Tx" refType="w" fact="0.2843"/>
          <dgm:constr type="h" for="ch" forName="circ2Tx" refType="h" fact="0.23"/>
          <dgm:constr type="ctrX" for="ch" forName="circ3" refType="w" fact="0.5779"/>
          <dgm:constr type="ctrY" for="ch" forName="circ3" refType="h" fact="0.5578"/>
          <dgm:constr type="w" for="ch" forName="circ3" refType="w" fact="0.24"/>
          <dgm:constr type="h" for="ch" forName="circ3" refType="h" fact="0.3084"/>
          <dgm:constr type="l" for="ch" forName="circ3Tx" refType="w" fact="0.7157"/>
          <dgm:constr type="t" for="ch" forName="circ3Tx" refType="h" fact="0.543"/>
          <dgm:constr type="w" for="ch" forName="circ3Tx" refType="w" fact="0.2843"/>
          <dgm:constr type="h" for="ch" forName="circ3Tx" refType="h" fact="0.257"/>
          <dgm:constr type="ctrX" for="ch" forName="circ4" refType="w" fact="0.5"/>
          <dgm:constr type="ctrY" for="ch" forName="circ4" refType="h" fact="0.6157"/>
          <dgm:constr type="w" for="ch" forName="circ4" refType="w" fact="0.24"/>
          <dgm:constr type="h" for="ch" forName="circ4" refType="h" fact="0.3084"/>
          <dgm:constr type="l" for="ch" forName="circ4Tx" refType="w" fact="0.35"/>
          <dgm:constr type="t" for="ch" forName="circ4Tx" refType="h" fact="0.79"/>
          <dgm:constr type="w" for="ch" forName="circ4Tx" refType="w" fact="0.3"/>
          <dgm:constr type="h" for="ch" forName="circ4Tx" refType="h" fact="0.21"/>
          <dgm:constr type="ctrX" for="ch" forName="circ5" refType="w" fact="0.4221"/>
          <dgm:constr type="ctrY" for="ch" forName="circ5" refType="h" fact="0.5578"/>
          <dgm:constr type="w" for="ch" forName="circ5" refType="w" fact="0.24"/>
          <dgm:constr type="h" for="ch" forName="circ5" refType="h" fact="0.3084"/>
          <dgm:constr type="l" for="ch" forName="circ5Tx" refType="w" fact="0"/>
          <dgm:constr type="t" for="ch" forName="circ5Tx" refType="h" fact="0.543"/>
          <dgm:constr type="w" for="ch" forName="circ5Tx" refType="w" fact="0.2843"/>
          <dgm:constr type="h" for="ch" forName="circ5Tx" refType="h" fact="0.257"/>
          <dgm:constr type="ctrX" for="ch" forName="circ6" refType="w" fact="0.4221"/>
          <dgm:constr type="ctrY" for="ch" forName="circ6" refType="h" fact="0.4422"/>
          <dgm:constr type="w" for="ch" forName="circ6" refType="w" fact="0.24"/>
          <dgm:constr type="h" for="ch" forName="circ6" refType="h" fact="0.3084"/>
          <dgm:constr type="l" for="ch" forName="circ6Tx" refType="w" fact="0"/>
          <dgm:constr type="t" for="ch" forName="circ6Tx" refType="h" fact="0.2"/>
          <dgm:constr type="w" for="ch" forName="circ6Tx" refType="w" fact="0.2843"/>
          <dgm:constr type="h" for="ch" forName="circ6Tx" refType="h" fact="0.257"/>
          <dgm:constr type="primFontSz" for="ch" ptType="node" op="equ"/>
        </dgm:constrLst>
      </dgm:if>
      <dgm:else name="Name16">
        <dgm:constrLst>
          <dgm:constr type="ctrX" for="ch" forName="circ1" refType="w" fact="0.5"/>
          <dgm:constr type="ctrY" for="ch" forName="circ1" refType="h" fact="0.4177"/>
          <dgm:constr type="w" for="ch" forName="circ1" refType="w" fact="0.24"/>
          <dgm:constr type="h" for="ch" forName="circ1" refType="h" fact="0.3262"/>
          <dgm:constr type="l" for="ch" forName="circ1Tx" refType="w" fact="0.3625"/>
          <dgm:constr type="t" for="ch" forName="circ1Tx"/>
          <dgm:constr type="w" for="ch" forName="circ1Tx" refType="w" fact="0.275"/>
          <dgm:constr type="h" for="ch" forName="circ1Tx" refType="h" fact="0.2"/>
          <dgm:constr type="ctrX" for="ch" forName="circ2" refType="w" fact="0.5704"/>
          <dgm:constr type="ctrY" for="ch" forName="circ2" refType="h" fact="0.4637"/>
          <dgm:constr type="w" for="ch" forName="circ2" refType="w" fact="0.24"/>
          <dgm:constr type="h" for="ch" forName="circ2" refType="h" fact="0.3262"/>
          <dgm:constr type="l" for="ch" forName="circ2Tx" refType="w" fact="0.72"/>
          <dgm:constr type="t" for="ch" forName="circ2Tx" refType="h" fact="0.19"/>
          <dgm:constr type="w" for="ch" forName="circ2Tx" refType="w" fact="0.26"/>
          <dgm:constr type="h" for="ch" forName="circ2Tx" refType="h" fact="0.22"/>
          <dgm:constr type="ctrX" for="ch" forName="circ3" refType="w" fact="0.5877"/>
          <dgm:constr type="ctrY" for="ch" forName="circ3" refType="h" fact="0.5672"/>
          <dgm:constr type="w" for="ch" forName="circ3" refType="w" fact="0.24"/>
          <dgm:constr type="h" for="ch" forName="circ3" refType="h" fact="0.3262"/>
          <dgm:constr type="l" for="ch" forName="circ3Tx" refType="w" fact="0.745"/>
          <dgm:constr type="t" for="ch" forName="circ3Tx" refType="h" fact="0.47"/>
          <dgm:constr type="w" for="ch" forName="circ3Tx" refType="w" fact="0.255"/>
          <dgm:constr type="h" for="ch" forName="circ3Tx" refType="h" fact="0.235"/>
          <dgm:constr type="ctrX" for="ch" forName="circ4" refType="w" fact="0.539"/>
          <dgm:constr type="ctrY" for="ch" forName="circ4" refType="h" fact="0.6502"/>
          <dgm:constr type="w" for="ch" forName="circ4" refType="w" fact="0.24"/>
          <dgm:constr type="h" for="ch" forName="circ4" refType="h" fact="0.3262"/>
          <dgm:constr type="l" for="ch" forName="circ4Tx" refType="w" fact="0.635"/>
          <dgm:constr type="t" for="ch" forName="circ4Tx" refType="h" fact="0.785"/>
          <dgm:constr type="w" for="ch" forName="circ4Tx" refType="w" fact="0.275"/>
          <dgm:constr type="h" for="ch" forName="circ4Tx" refType="h" fact="0.215"/>
          <dgm:constr type="ctrX" for="ch" forName="circ5" refType="w" fact="0.461"/>
          <dgm:constr type="ctrY" for="ch" forName="circ5" refType="h" fact="0.6502"/>
          <dgm:constr type="w" for="ch" forName="circ5" refType="w" fact="0.24"/>
          <dgm:constr type="h" for="ch" forName="circ5" refType="h" fact="0.3262"/>
          <dgm:constr type="l" for="ch" forName="circ5Tx" refType="w" fact="0.09"/>
          <dgm:constr type="t" for="ch" forName="circ5Tx" refType="h" fact="0.785"/>
          <dgm:constr type="w" for="ch" forName="circ5Tx" refType="w" fact="0.275"/>
          <dgm:constr type="h" for="ch" forName="circ5Tx" refType="h" fact="0.215"/>
          <dgm:constr type="ctrX" for="ch" forName="circ6" refType="w" fact="0.4123"/>
          <dgm:constr type="ctrY" for="ch" forName="circ6" refType="h" fact="0.5672"/>
          <dgm:constr type="w" for="ch" forName="circ6" refType="w" fact="0.24"/>
          <dgm:constr type="h" for="ch" forName="circ6" refType="h" fact="0.3262"/>
          <dgm:constr type="l" for="ch" forName="circ6Tx"/>
          <dgm:constr type="t" for="ch" forName="circ6Tx" refType="h" fact="0.47"/>
          <dgm:constr type="w" for="ch" forName="circ6Tx" refType="w" fact="0.255"/>
          <dgm:constr type="h" for="ch" forName="circ6Tx" refType="h" fact="0.235"/>
          <dgm:constr type="ctrX" for="ch" forName="circ7" refType="w" fact="0.4296"/>
          <dgm:constr type="ctrY" for="ch" forName="circ7" refType="h" fact="0.4637"/>
          <dgm:constr type="w" for="ch" forName="circ7" refType="w" fact="0.24"/>
          <dgm:constr type="h" for="ch" forName="circ7" refType="h" fact="0.3262"/>
          <dgm:constr type="l" for="ch" forName="circ7Tx" refType="w" fact="0.02"/>
          <dgm:constr type="t" for="ch" forName="circ7Tx" refType="h" fact="0.19"/>
          <dgm:constr type="w" for="ch" forName="circ7Tx" refType="w" fact="0.26"/>
          <dgm:constr type="h" for="ch" forName="circ7Tx" refType="h" fact="0.22"/>
          <dgm:constr type="primFontSz" for="ch" ptType="node" op="equ"/>
        </dgm:constrLst>
      </dgm:else>
    </dgm:choose>
    <dgm:ruleLst/>
    <dgm:forEach name="Name17" axis="ch" ptType="node" cnt="1">
      <dgm:choose name="Name18">
        <dgm:if name="Name19" axis="root ch" ptType="all node" func="cnt" op="equ" val="1">
          <dgm:layoutNode name="circ1TxSh" styleLbl="vennNode1">
            <dgm:alg type="tx">
              <dgm:param type="txAnchorHorzCh" val="ctr"/>
              <dgm:param type="txAnchorVertCh" val="mid"/>
            </dgm:alg>
            <dgm:shape xmlns:r="http://schemas.openxmlformats.org/officeDocument/2006/relationships" type="ellipse" r:blip="">
              <dgm:adjLst/>
            </dgm:shape>
            <dgm:choose name="Name20">
              <dgm:if name="Name21" func="var" arg="dir" op="equ" val="norm">
                <dgm:choose name="Name22">
                  <dgm:if name="Name23" axis="root ch" ptType="all node" func="cnt" op="lte" val="4">
                    <dgm:presOf axis="desOrSelf" ptType="node"/>
                  </dgm:if>
                  <dgm:else name="Name24">
                    <dgm:presOf/>
                  </dgm:else>
                </dgm:choose>
              </dgm:if>
              <dgm:else name="Name25">
                <dgm:choose name="Name26">
                  <dgm:if name="Name27" axis="root ch" ptType="all node" func="cnt" op="equ" val="2">
                    <dgm:presOf axis="root ch desOrSelf" ptType="all node node" st="1 2 1" cnt="1 1 0"/>
                  </dgm:if>
                  <dgm:else name="Name28">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if>
        <dgm:else name="Name29">
          <dgm:layoutNode name="circ1" styleLbl="vennNode1">
            <dgm:alg type="sp"/>
            <dgm:shape xmlns:r="http://schemas.openxmlformats.org/officeDocument/2006/relationships" type="ellipse" r:blip="">
              <dgm:adjLst/>
            </dgm:shape>
            <dgm:choose name="Name30">
              <dgm:if name="Name31" func="var" arg="dir" op="equ" val="norm">
                <dgm:choose name="Name32">
                  <dgm:if name="Name33" axis="root ch" ptType="all node" func="cnt" op="lte" val="4">
                    <dgm:presOf axis="desOrSelf" ptType="node"/>
                  </dgm:if>
                  <dgm:else name="Name34">
                    <dgm:presOf/>
                  </dgm:else>
                </dgm:choose>
              </dgm:if>
              <dgm:else name="Name35">
                <dgm:choose name="Name36">
                  <dgm:if name="Name37" axis="root ch" ptType="all node" func="cnt" op="equ" val="2">
                    <dgm:presOf axis="root ch desOrSelf" ptType="all node node" st="1 2 1" cnt="1 1 0"/>
                  </dgm:if>
                  <dgm:else name="Name38">
                    <dgm:choose name="Name39">
                      <dgm:if name="Name40" axis="root ch" ptType="all node" func="cnt" op="lte" val="4">
                        <dgm:presOf axis="desOrSelf" ptType="node"/>
                      </dgm:if>
                      <dgm:else name="Name41">
                        <dgm:presOf/>
                      </dgm:else>
                    </dgm:choose>
                  </dgm:else>
                </dgm:choose>
              </dgm:else>
            </dgm:choose>
            <dgm:constrLst/>
            <dgm:ruleLst/>
          </dgm:layoutNode>
          <dgm:layoutNode name="circ1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42">
              <dgm:if name="Name43" func="var" arg="dir" op="equ" val="norm">
                <dgm:presOf axis="desOrSelf" ptType="node"/>
              </dgm:if>
              <dgm:else name="Name44">
                <dgm:choose name="Name45">
                  <dgm:if name="Name46" axis="root ch" ptType="all node" func="cnt" op="equ" val="2">
                    <dgm:presOf axis="root ch desOrSelf" ptType="all node node" st="1 2 1" cnt="1 1 0"/>
                  </dgm:if>
                  <dgm:else name="Name47">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else>
      </dgm:choose>
    </dgm:forEach>
    <dgm:forEach name="Name48" axis="ch" ptType="node" st="2" cnt="1">
      <dgm:layoutNode name="circ2" styleLbl="vennNode1">
        <dgm:alg type="sp"/>
        <dgm:shape xmlns:r="http://schemas.openxmlformats.org/officeDocument/2006/relationships" type="ellipse" r:blip="">
          <dgm:adjLst/>
        </dgm:shape>
        <dgm:choose name="Name49">
          <dgm:if name="Name50" func="var" arg="dir" op="equ" val="norm">
            <dgm:choose name="Name51">
              <dgm:if name="Name52" axis="root ch" ptType="all node" func="cnt" op="lte" val="4">
                <dgm:presOf axis="desOrSelf" ptType="node"/>
              </dgm:if>
              <dgm:else name="Name53">
                <dgm:presOf/>
              </dgm:else>
            </dgm:choose>
          </dgm:if>
          <dgm:else name="Name54">
            <dgm:choose name="Name55">
              <dgm:if name="Name56" axis="root ch" ptType="all node" func="cnt" op="equ" val="2">
                <dgm:presOf axis="root ch desOrSelf" ptType="all node node" st="1 1 1" cnt="1 1 0"/>
              </dgm:if>
              <dgm:if name="Name57" axis="root ch" ptType="all node" func="cnt" op="equ" val="3">
                <dgm:presOf axis="root ch desOrSelf" ptType="all node node" st="1 3 1" cnt="1 1 0"/>
              </dgm:if>
              <dgm:if name="Name58" axis="root ch" ptType="all node" func="cnt" op="equ" val="4">
                <dgm:presOf axis="root ch desOrSelf" ptType="all node node" st="1 4 1" cnt="1 1 0"/>
              </dgm:if>
              <dgm:else name="Name59">
                <dgm:presOf/>
              </dgm:else>
            </dgm:choose>
          </dgm:else>
        </dgm:choose>
        <dgm:constrLst/>
        <dgm:ruleLst/>
      </dgm:layoutNode>
      <dgm:layoutNode name="circ2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60">
          <dgm:if name="Name61" func="var" arg="dir" op="equ" val="norm">
            <dgm:presOf axis="desOrSelf" ptType="node"/>
          </dgm:if>
          <dgm:else name="Name62">
            <dgm:choose name="Name63">
              <dgm:if name="Name64" axis="root ch" ptType="all node" func="cnt" op="equ" val="2">
                <dgm:presOf axis="root ch desOrSelf" ptType="all node node" st="1 1 1" cnt="1 1 0"/>
              </dgm:if>
              <dgm:if name="Name65" axis="root ch" ptType="all node" func="cnt" op="equ" val="3">
                <dgm:presOf axis="root ch desOrSelf" ptType="all node node" st="1 3 1" cnt="1 1 0"/>
              </dgm:if>
              <dgm:if name="Name66" axis="root ch" ptType="all node" func="cnt" op="equ" val="4">
                <dgm:presOf axis="root ch desOrSelf" ptType="all node node" st="1 4 1" cnt="1 1 0"/>
              </dgm:if>
              <dgm:if name="Name67" axis="root ch" ptType="all node" func="cnt" op="equ" val="5">
                <dgm:presOf axis="root ch desOrSelf" ptType="all node node" st="1 5 1" cnt="1 1 0"/>
              </dgm:if>
              <dgm:if name="Name68" axis="root ch" ptType="all node" func="cnt" op="equ" val="6">
                <dgm:presOf axis="root ch desOrSelf" ptType="all node node" st="1 6 1" cnt="1 1 0"/>
              </dgm:if>
              <dgm:else name="Name69">
                <dgm:presOf axis="root ch desOrSelf" ptType="all node node" st="1 7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70" axis="ch" ptType="node" st="3" cnt="1">
      <dgm:layoutNode name="circ3" styleLbl="vennNode1">
        <dgm:alg type="sp"/>
        <dgm:shape xmlns:r="http://schemas.openxmlformats.org/officeDocument/2006/relationships" type="ellipse" r:blip="">
          <dgm:adjLst/>
        </dgm:shape>
        <dgm:choose name="Name71">
          <dgm:if name="Name72" func="var" arg="dir" op="equ" val="norm">
            <dgm:choose name="Name73">
              <dgm:if name="Name74" axis="root ch" ptType="all node" func="cnt" op="lte" val="4">
                <dgm:presOf axis="desOrSelf" ptType="node"/>
              </dgm:if>
              <dgm:else name="Name75">
                <dgm:presOf/>
              </dgm:else>
            </dgm:choose>
          </dgm:if>
          <dgm:else name="Name76">
            <dgm:choose name="Name77">
              <dgm:if name="Name78" axis="root ch" ptType="all node" func="cnt" op="equ" val="3">
                <dgm:presOf axis="root ch desOrSelf" ptType="all node node" st="1 2 1" cnt="1 1 0"/>
              </dgm:if>
              <dgm:if name="Name79" axis="root ch" ptType="all node" func="cnt" op="equ" val="4">
                <dgm:presOf axis="root ch desOrSelf" ptType="all node node" st="1 3 1" cnt="1 1 0"/>
              </dgm:if>
              <dgm:else name="Name80">
                <dgm:presOf/>
              </dgm:else>
            </dgm:choose>
          </dgm:else>
        </dgm:choose>
        <dgm:constrLst/>
        <dgm:ruleLst/>
      </dgm:layoutNode>
      <dgm:layoutNode name="circ3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81">
          <dgm:if name="Name82" func="var" arg="dir" op="equ" val="norm">
            <dgm:presOf axis="desOrSelf" ptType="node"/>
          </dgm:if>
          <dgm:else name="Name83">
            <dgm:choose name="Name84">
              <dgm:if name="Name85" axis="root ch" ptType="all node" func="cnt" op="equ" val="3">
                <dgm:presOf axis="root ch desOrSelf" ptType="all node node" st="1 2 1" cnt="1 1 0"/>
              </dgm:if>
              <dgm:if name="Name86" axis="root ch" ptType="all node" func="cnt" op="equ" val="4">
                <dgm:presOf axis="root ch desOrSelf" ptType="all node node" st="1 3 1" cnt="1 1 0"/>
              </dgm:if>
              <dgm:if name="Name87" axis="root ch" ptType="all node" func="cnt" op="equ" val="5">
                <dgm:presOf axis="root ch desOrSelf" ptType="all node node" st="1 4 1" cnt="1 1 0"/>
              </dgm:if>
              <dgm:if name="Name88" axis="root ch" ptType="all node" func="cnt" op="equ" val="6">
                <dgm:presOf axis="root ch desOrSelf" ptType="all node node" st="1 5 1" cnt="1 1 0"/>
              </dgm:if>
              <dgm:else name="Name89">
                <dgm:presOf axis="root ch desOrSelf" ptType="all node node" st="1 6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90" axis="ch" ptType="node" st="4" cnt="1">
      <dgm:layoutNode name="circ4" styleLbl="vennNode1">
        <dgm:alg type="sp"/>
        <dgm:shape xmlns:r="http://schemas.openxmlformats.org/officeDocument/2006/relationships" type="ellipse" r:blip="">
          <dgm:adjLst/>
        </dgm:shape>
        <dgm:choose name="Name91">
          <dgm:if name="Name92" func="var" arg="dir" op="equ" val="norm">
            <dgm:choose name="Name93">
              <dgm:if name="Name94" axis="root ch" ptType="all node" func="cnt" op="lte" val="4">
                <dgm:presOf axis="desOrSelf" ptType="node"/>
              </dgm:if>
              <dgm:else name="Name95">
                <dgm:presOf/>
              </dgm:else>
            </dgm:choose>
          </dgm:if>
          <dgm:else name="Name96">
            <dgm:choose name="Name97">
              <dgm:if name="Name98" axis="root ch" ptType="all node" func="cnt" op="equ" val="4">
                <dgm:presOf axis="root ch desOrSelf" ptType="all node node" st="1 2 1" cnt="1 1 0"/>
              </dgm:if>
              <dgm:else name="Name99">
                <dgm:presOf/>
              </dgm:else>
            </dgm:choose>
          </dgm:else>
        </dgm:choose>
        <dgm:constrLst/>
        <dgm:ruleLst/>
      </dgm:layoutNode>
      <dgm:layoutNode name="circ4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0">
          <dgm:if name="Name101" func="var" arg="dir" op="equ" val="norm">
            <dgm:presOf axis="desOrSelf" ptType="node"/>
          </dgm:if>
          <dgm:else name="Name102">
            <dgm:choose name="Name103">
              <dgm:if name="Name104" axis="root ch" ptType="all node" func="cnt" op="equ" val="4">
                <dgm:presOf axis="root ch desOrSelf" ptType="all node node" st="1 2 1" cnt="1 1 0"/>
              </dgm:if>
              <dgm:if name="Name105" axis="root ch" ptType="all node" func="cnt" op="equ" val="5">
                <dgm:presOf axis="root ch desOrSelf" ptType="all node node" st="1 3 1" cnt="1 1 0"/>
              </dgm:if>
              <dgm:if name="Name106" axis="root ch" ptType="all node" func="cnt" op="equ" val="6">
                <dgm:presOf axis="root ch desOrSelf" ptType="all node node" st="1 4 1" cnt="1 1 0"/>
              </dgm:if>
              <dgm:else name="Name107">
                <dgm:presOf axis="root ch desOrSelf" ptType="all node node" st="1 5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08" axis="ch" ptType="node" st="5" cnt="1">
      <dgm:layoutNode name="circ5" styleLbl="vennNode1">
        <dgm:alg type="sp"/>
        <dgm:shape xmlns:r="http://schemas.openxmlformats.org/officeDocument/2006/relationships" type="ellipse" r:blip="">
          <dgm:adjLst/>
        </dgm:shape>
        <dgm:presOf/>
        <dgm:constrLst/>
        <dgm:ruleLst/>
      </dgm:layoutNode>
      <dgm:layoutNode name="circ5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9">
          <dgm:if name="Name110" func="var" arg="dir" op="equ" val="norm">
            <dgm:presOf axis="desOrSelf" ptType="node"/>
          </dgm:if>
          <dgm:else name="Name111">
            <dgm:choose name="Name112">
              <dgm:if name="Name113" axis="root ch" ptType="all node" func="cnt" op="equ" val="5">
                <dgm:presOf axis="root ch desOrSelf" ptType="all node node" st="1 2 1" cnt="1 1 0"/>
              </dgm:if>
              <dgm:if name="Name114" axis="root ch" ptType="all node" func="cnt" op="equ" val="6">
                <dgm:presOf axis="root ch desOrSelf" ptType="all node node" st="1 3 1" cnt="1 1 0"/>
              </dgm:if>
              <dgm:else name="Name115">
                <dgm:presOf axis="root ch desOrSelf" ptType="all node node" st="1 4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16" axis="ch" ptType="node" st="6" cnt="1">
      <dgm:layoutNode name="circ6" styleLbl="vennNode1">
        <dgm:alg type="sp"/>
        <dgm:shape xmlns:r="http://schemas.openxmlformats.org/officeDocument/2006/relationships" type="ellipse" r:blip="">
          <dgm:adjLst/>
        </dgm:shape>
        <dgm:presOf/>
        <dgm:constrLst/>
        <dgm:ruleLst/>
      </dgm:layoutNode>
      <dgm:layoutNode name="circ6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17">
          <dgm:if name="Name118" func="var" arg="dir" op="equ" val="norm">
            <dgm:presOf axis="desOrSelf" ptType="node"/>
          </dgm:if>
          <dgm:else name="Name119">
            <dgm:choose name="Name120">
              <dgm:if name="Name121" axis="root ch" ptType="all node" func="cnt" op="equ" val="6">
                <dgm:presOf axis="root ch desOrSelf" ptType="all node node" st="1 2 1" cnt="1 1 0"/>
              </dgm:if>
              <dgm:else name="Name122">
                <dgm:presOf axis="root ch desOrSelf" ptType="all node node" st="1 3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23" axis="ch" ptType="node" st="7" cnt="1">
      <dgm:layoutNode name="circ7" styleLbl="vennNode1">
        <dgm:alg type="sp"/>
        <dgm:shape xmlns:r="http://schemas.openxmlformats.org/officeDocument/2006/relationships" type="ellipse" r:blip="">
          <dgm:adjLst/>
        </dgm:shape>
        <dgm:presOf/>
        <dgm:constrLst/>
        <dgm:ruleLst/>
      </dgm:layoutNode>
      <dgm:layoutNode name="circ7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24">
          <dgm:if name="Name125" func="var" arg="dir" op="equ" val="norm">
            <dgm:presOf axis="desOrSelf" ptType="node"/>
          </dgm:if>
          <dgm:else name="Name126">
            <dgm:presOf axis="root ch desOrSelf" ptType="all node node" st="1 2 1" cnt="1 1 0"/>
          </dgm:else>
        </dgm:choose>
        <dgm:constrLst>
          <dgm:constr type="tMarg"/>
          <dgm:constr type="bMarg"/>
          <dgm:constr type="lMarg"/>
          <dgm:constr type="rMarg"/>
          <dgm:constr type="primFontSz" val="65"/>
        </dgm:constrLst>
        <dgm:ruleLst>
          <dgm:rule type="primFontSz" val="5" fact="NaN" max="NaN"/>
        </dgm:ruleLst>
      </dgm:layoutNode>
    </dgm:forEach>
  </dgm:layoutNode>
</dgm:layoutDef>
</file>

<file path=ppt/diagrams/layout2.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1.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7650"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vl1pPr>
          </a:lstStyle>
          <a:p>
            <a:endParaRPr lang="fr-CA"/>
          </a:p>
        </p:txBody>
      </p:sp>
      <p:sp>
        <p:nvSpPr>
          <p:cNvPr id="27651" name="Rectangle 3"/>
          <p:cNvSpPr>
            <a:spLocks noGrp="1" noChangeArrowheads="1"/>
          </p:cNvSpPr>
          <p:nvPr>
            <p:ph type="dt" sz="quarter" idx="1"/>
          </p:nvPr>
        </p:nvSpPr>
        <p:spPr bwMode="auto">
          <a:xfrm>
            <a:off x="388620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vl1pPr>
          </a:lstStyle>
          <a:p>
            <a:endParaRPr lang="fr-CA"/>
          </a:p>
        </p:txBody>
      </p:sp>
      <p:sp>
        <p:nvSpPr>
          <p:cNvPr id="27652" name="Rectangle 4"/>
          <p:cNvSpPr>
            <a:spLocks noGrp="1" noChangeArrowheads="1"/>
          </p:cNvSpPr>
          <p:nvPr>
            <p:ph type="ftr" sz="quarter" idx="2"/>
          </p:nvPr>
        </p:nvSpPr>
        <p:spPr bwMode="auto">
          <a:xfrm>
            <a:off x="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vl1pPr>
          </a:lstStyle>
          <a:p>
            <a:endParaRPr lang="fr-CA"/>
          </a:p>
        </p:txBody>
      </p:sp>
      <p:sp>
        <p:nvSpPr>
          <p:cNvPr id="27653" name="Rectangle 5"/>
          <p:cNvSpPr>
            <a:spLocks noGrp="1" noChangeArrowheads="1"/>
          </p:cNvSpPr>
          <p:nvPr>
            <p:ph type="sldNum" sz="quarter" idx="3"/>
          </p:nvPr>
        </p:nvSpPr>
        <p:spPr bwMode="auto">
          <a:xfrm>
            <a:off x="388620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D7926AEA-7EE8-4B05-93C6-B02A45E3D209}" type="slidenum">
              <a:rPr lang="fr-CA"/>
              <a:pPr/>
              <a:t>‹N°›</a:t>
            </a:fld>
            <a:endParaRPr lang="fr-CA"/>
          </a:p>
        </p:txBody>
      </p:sp>
    </p:spTree>
    <p:extLst>
      <p:ext uri="{BB962C8B-B14F-4D97-AF65-F5344CB8AC3E}">
        <p14:creationId xmlns:p14="http://schemas.microsoft.com/office/powerpoint/2010/main" val="373035523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6CCD823-C848-4162-9F1D-8B32CAC5354E}" type="datetimeFigureOut">
              <a:rPr lang="fr-FR" smtClean="0"/>
              <a:pPr/>
              <a:t>21/12/2020</a:t>
            </a:fld>
            <a:endParaRPr lang="fr-FR"/>
          </a:p>
        </p:txBody>
      </p:sp>
      <p:sp>
        <p:nvSpPr>
          <p:cNvPr id="4" name="Espace réservé de l'image des diapositives 3"/>
          <p:cNvSpPr>
            <a:spLocks noGrp="1" noRot="1" noChangeAspect="1"/>
          </p:cNvSpPr>
          <p:nvPr>
            <p:ph type="sldImg" idx="2"/>
          </p:nvPr>
        </p:nvSpPr>
        <p:spPr>
          <a:xfrm>
            <a:off x="1192213" y="685800"/>
            <a:ext cx="4473575" cy="3429000"/>
          </a:xfrm>
          <a:prstGeom prst="rect">
            <a:avLst/>
          </a:prstGeom>
          <a:noFill/>
          <a:ln w="12700">
            <a:solidFill>
              <a:prstClr val="black"/>
            </a:solidFill>
          </a:ln>
        </p:spPr>
        <p:txBody>
          <a:bodyPr vert="horz" lIns="91440" tIns="45720" rIns="91440" bIns="45720" rtlCol="0" anchor="ctr"/>
          <a:lstStyle/>
          <a:p>
            <a:endParaRPr lang="fr-FR"/>
          </a:p>
        </p:txBody>
      </p:sp>
      <p:sp>
        <p:nvSpPr>
          <p:cNvPr id="5" name="Espace réservé des commentaires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6" name="Espace réservé du pied de page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fr-FR"/>
          </a:p>
        </p:txBody>
      </p:sp>
      <p:sp>
        <p:nvSpPr>
          <p:cNvPr id="7" name="Espace réservé du numéro de diapositive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D1E22FA-F6C3-444D-98A3-0F3A44B54EDF}" type="slidenum">
              <a:rPr lang="fr-FR" smtClean="0"/>
              <a:pPr/>
              <a:t>‹N°›</a:t>
            </a:fld>
            <a:endParaRPr lang="fr-FR"/>
          </a:p>
        </p:txBody>
      </p:sp>
    </p:spTree>
    <p:extLst>
      <p:ext uri="{BB962C8B-B14F-4D97-AF65-F5344CB8AC3E}">
        <p14:creationId xmlns:p14="http://schemas.microsoft.com/office/powerpoint/2010/main" val="139965812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endParaRPr lang="fr-FR"/>
          </a:p>
        </p:txBody>
      </p:sp>
      <p:sp>
        <p:nvSpPr>
          <p:cNvPr id="4" name="Espace réservé du numéro de diapositive 3"/>
          <p:cNvSpPr>
            <a:spLocks noGrp="1"/>
          </p:cNvSpPr>
          <p:nvPr>
            <p:ph type="sldNum" sz="quarter" idx="10"/>
          </p:nvPr>
        </p:nvSpPr>
        <p:spPr/>
        <p:txBody>
          <a:bodyPr/>
          <a:lstStyle/>
          <a:p>
            <a:fld id="{5D1E22FA-F6C3-444D-98A3-0F3A44B54EDF}" type="slidenum">
              <a:rPr lang="fr-FR" smtClean="0"/>
              <a:pPr/>
              <a:t>1</a:t>
            </a:fld>
            <a:endParaRPr lang="fr-F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Diapositive de titre">
    <p:spTree>
      <p:nvGrpSpPr>
        <p:cNvPr id="1" name=""/>
        <p:cNvGrpSpPr/>
        <p:nvPr/>
      </p:nvGrpSpPr>
      <p:grpSpPr>
        <a:xfrm>
          <a:off x="0" y="0"/>
          <a:ext cx="0" cy="0"/>
          <a:chOff x="0" y="0"/>
          <a:chExt cx="0" cy="0"/>
        </a:xfrm>
      </p:grpSpPr>
      <p:sp>
        <p:nvSpPr>
          <p:cNvPr id="7" name="Forme libre 6"/>
          <p:cNvSpPr>
            <a:spLocks/>
          </p:cNvSpPr>
          <p:nvPr/>
        </p:nvSpPr>
        <p:spPr bwMode="auto">
          <a:xfrm>
            <a:off x="0" y="6072161"/>
            <a:ext cx="11430000" cy="2699896"/>
          </a:xfrm>
          <a:custGeom>
            <a:avLst>
              <a:gd name="A1" fmla="val 0"/>
              <a:gd name="A2" fmla="val 0"/>
              <a:gd name="A3" fmla="val 0"/>
              <a:gd name="A4" fmla="val 0"/>
              <a:gd name="A5" fmla="val 0"/>
              <a:gd name="A6" fmla="val 0"/>
              <a:gd name="A7" fmla="val 0"/>
              <a:gd name="A8" fmla="val 0"/>
            </a:avLst>
            <a:gdLst/>
            <a:ahLst/>
            <a:cxnLst>
              <a:cxn ang="0">
                <a:pos x="0" y="1066"/>
              </a:cxn>
              <a:cxn ang="0">
                <a:pos x="0" y="1331"/>
              </a:cxn>
              <a:cxn ang="0">
                <a:pos x="5760" y="1331"/>
              </a:cxn>
              <a:cxn ang="0">
                <a:pos x="5760" y="0"/>
              </a:cxn>
              <a:cxn ang="0">
                <a:pos x="0" y="1066"/>
              </a:cxn>
            </a:cxnLst>
            <a:rect l="0" t="0" r="0" b="0"/>
            <a:pathLst>
              <a:path w="5760" h="1331">
                <a:moveTo>
                  <a:pt x="0" y="1066"/>
                </a:moveTo>
                <a:lnTo>
                  <a:pt x="0" y="1331"/>
                </a:lnTo>
                <a:lnTo>
                  <a:pt x="5760" y="1331"/>
                </a:lnTo>
                <a:lnTo>
                  <a:pt x="5760" y="0"/>
                </a:lnTo>
                <a:cubicBezTo>
                  <a:pt x="3220" y="1206"/>
                  <a:pt x="2250" y="1146"/>
                  <a:pt x="0" y="1066"/>
                </a:cubicBezTo>
                <a:close/>
              </a:path>
            </a:pathLst>
          </a:custGeom>
          <a:solidFill>
            <a:schemeClr val="bg1">
              <a:tint val="80000"/>
              <a:satMod val="200000"/>
              <a:alpha val="45000"/>
            </a:schemeClr>
          </a:solidFill>
          <a:ln w="9525" cap="flat" cmpd="sng" algn="ctr">
            <a:noFill/>
            <a:prstDash val="solid"/>
            <a:round/>
            <a:headEnd type="none" w="med" len="med"/>
            <a:tailEnd type="none" w="med" len="med"/>
          </a:ln>
          <a:effectLst>
            <a:outerShdw blurRad="50800" dist="44450" dir="16200000" algn="ctr" rotWithShape="0">
              <a:prstClr val="black">
                <a:alpha val="35000"/>
              </a:prstClr>
            </a:outerShdw>
          </a:effectLst>
        </p:spPr>
        <p:txBody>
          <a:bodyPr vert="horz" wrap="square" lIns="115388" tIns="57694" rIns="115388" bIns="57694" anchor="t" compatLnSpc="1"/>
          <a:lstStyle/>
          <a:p>
            <a:endParaRPr kumimoji="0" lang="en-US"/>
          </a:p>
        </p:txBody>
      </p:sp>
      <p:sp>
        <p:nvSpPr>
          <p:cNvPr id="8" name="Forme libre 7"/>
          <p:cNvSpPr>
            <a:spLocks/>
          </p:cNvSpPr>
          <p:nvPr/>
        </p:nvSpPr>
        <p:spPr bwMode="auto">
          <a:xfrm>
            <a:off x="7631907" y="0"/>
            <a:ext cx="3798094" cy="8763000"/>
          </a:xfrm>
          <a:custGeom>
            <a:avLst/>
            <a:gdLst>
              <a:gd name="connsiteX0" fmla="*/ 1914 w 1914"/>
              <a:gd name="connsiteY0" fmla="*/ 9 h 4329"/>
              <a:gd name="connsiteX1" fmla="*/ 1914 w 1914"/>
              <a:gd name="connsiteY1" fmla="*/ 4329 h 4329"/>
              <a:gd name="connsiteX2" fmla="*/ 204 w 1914"/>
              <a:gd name="connsiteY2" fmla="*/ 4327 h 4329"/>
              <a:gd name="connsiteX3" fmla="*/ 0 w 1914"/>
              <a:gd name="connsiteY3" fmla="*/ 0 h 4329"/>
              <a:gd name="connsiteX4" fmla="*/ 1914 w 1914"/>
              <a:gd name="connsiteY4" fmla="*/ 9 h 43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4" h="4329">
                <a:moveTo>
                  <a:pt x="1914" y="9"/>
                </a:moveTo>
                <a:lnTo>
                  <a:pt x="1914" y="4329"/>
                </a:lnTo>
                <a:lnTo>
                  <a:pt x="204" y="4327"/>
                </a:lnTo>
                <a:cubicBezTo>
                  <a:pt x="1288" y="3574"/>
                  <a:pt x="1608" y="1590"/>
                  <a:pt x="0" y="0"/>
                </a:cubicBezTo>
                <a:lnTo>
                  <a:pt x="1914" y="9"/>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115388" tIns="57694" rIns="115388" bIns="57694" anchor="t" compatLnSpc="1"/>
          <a:lstStyle/>
          <a:p>
            <a:endParaRPr kumimoji="0" lang="en-US"/>
          </a:p>
        </p:txBody>
      </p:sp>
      <p:sp>
        <p:nvSpPr>
          <p:cNvPr id="9" name="Titre 8"/>
          <p:cNvSpPr>
            <a:spLocks noGrp="1"/>
          </p:cNvSpPr>
          <p:nvPr>
            <p:ph type="ctrTitle"/>
          </p:nvPr>
        </p:nvSpPr>
        <p:spPr>
          <a:xfrm>
            <a:off x="536330" y="4264660"/>
            <a:ext cx="8100060" cy="2940473"/>
          </a:xfrm>
        </p:spPr>
        <p:txBody>
          <a:bodyPr rIns="57694" anchor="t"/>
          <a:lstStyle>
            <a:lvl1pPr algn="r">
              <a:defRPr lang="en-US" b="1" cap="all" baseline="0" dirty="0">
                <a:ln w="5000" cmpd="sng">
                  <a:solidFill>
                    <a:schemeClr val="accent1">
                      <a:tint val="80000"/>
                      <a:shade val="99000"/>
                      <a:satMod val="500000"/>
                    </a:schemeClr>
                  </a:solidFill>
                  <a:prstDash val="solid"/>
                </a:ln>
                <a:gradFill>
                  <a:gsLst>
                    <a:gs pos="0">
                      <a:schemeClr val="accent1">
                        <a:tint val="63000"/>
                        <a:satMod val="255000"/>
                      </a:schemeClr>
                    </a:gs>
                    <a:gs pos="9000">
                      <a:schemeClr val="accent1">
                        <a:tint val="63000"/>
                        <a:satMod val="255000"/>
                      </a:schemeClr>
                    </a:gs>
                    <a:gs pos="53000">
                      <a:schemeClr val="accent1">
                        <a:shade val="60000"/>
                        <a:satMod val="100000"/>
                      </a:schemeClr>
                    </a:gs>
                    <a:gs pos="90000">
                      <a:schemeClr val="accent1">
                        <a:tint val="63000"/>
                        <a:satMod val="255000"/>
                      </a:schemeClr>
                    </a:gs>
                    <a:gs pos="100000">
                      <a:schemeClr val="accent1">
                        <a:tint val="63000"/>
                        <a:satMod val="255000"/>
                      </a:schemeClr>
                    </a:gs>
                  </a:gsLst>
                  <a:lin ang="5400000"/>
                </a:gradFill>
                <a:effectLst>
                  <a:outerShdw blurRad="50800" dist="38100" dir="5400000" algn="t" rotWithShape="0">
                    <a:prstClr val="black">
                      <a:alpha val="50000"/>
                    </a:prstClr>
                  </a:outerShdw>
                </a:effectLst>
              </a:defRPr>
            </a:lvl1pPr>
          </a:lstStyle>
          <a:p>
            <a:r>
              <a:rPr kumimoji="0" lang="fr-FR"/>
              <a:t>Cliquez pour modifier le style du titre</a:t>
            </a:r>
            <a:endParaRPr kumimoji="0" lang="en-US"/>
          </a:p>
        </p:txBody>
      </p:sp>
      <p:sp>
        <p:nvSpPr>
          <p:cNvPr id="17" name="Sous-titre 16"/>
          <p:cNvSpPr>
            <a:spLocks noGrp="1"/>
          </p:cNvSpPr>
          <p:nvPr>
            <p:ph type="subTitle" idx="1"/>
          </p:nvPr>
        </p:nvSpPr>
        <p:spPr>
          <a:xfrm>
            <a:off x="541313" y="1973927"/>
            <a:ext cx="8100060" cy="2239433"/>
          </a:xfrm>
        </p:spPr>
        <p:txBody>
          <a:bodyPr tIns="0" rIns="57694" bIns="0" anchor="b">
            <a:normAutofit/>
          </a:bodyPr>
          <a:lstStyle>
            <a:lvl1pPr marL="0" indent="0" algn="r">
              <a:buNone/>
              <a:defRPr sz="2500">
                <a:solidFill>
                  <a:schemeClr val="tx1"/>
                </a:solidFill>
                <a:effectLst/>
              </a:defRPr>
            </a:lvl1pPr>
            <a:lvl2pPr marL="576941" indent="0" algn="ctr">
              <a:buNone/>
            </a:lvl2pPr>
            <a:lvl3pPr marL="1153881" indent="0" algn="ctr">
              <a:buNone/>
            </a:lvl3pPr>
            <a:lvl4pPr marL="1730822" indent="0" algn="ctr">
              <a:buNone/>
            </a:lvl4pPr>
            <a:lvl5pPr marL="2307763" indent="0" algn="ctr">
              <a:buNone/>
            </a:lvl5pPr>
            <a:lvl6pPr marL="2884703" indent="0" algn="ctr">
              <a:buNone/>
            </a:lvl6pPr>
            <a:lvl7pPr marL="3461644" indent="0" algn="ctr">
              <a:buNone/>
            </a:lvl7pPr>
            <a:lvl8pPr marL="4038585" indent="0" algn="ctr">
              <a:buNone/>
            </a:lvl8pPr>
            <a:lvl9pPr marL="4615525" indent="0" algn="ctr">
              <a:buNone/>
            </a:lvl9pPr>
          </a:lstStyle>
          <a:p>
            <a:r>
              <a:rPr kumimoji="0" lang="fr-FR"/>
              <a:t>Cliquez pour modifier le style des sous-titres du masque</a:t>
            </a:r>
            <a:endParaRPr kumimoji="0" lang="en-US"/>
          </a:p>
        </p:txBody>
      </p:sp>
      <p:sp>
        <p:nvSpPr>
          <p:cNvPr id="30" name="Espace réservé de la date 29"/>
          <p:cNvSpPr>
            <a:spLocks noGrp="1"/>
          </p:cNvSpPr>
          <p:nvPr>
            <p:ph type="dt" sz="half" idx="10"/>
          </p:nvPr>
        </p:nvSpPr>
        <p:spPr/>
        <p:txBody>
          <a:bodyPr/>
          <a:lstStyle/>
          <a:p>
            <a:endParaRPr lang="fr-CA"/>
          </a:p>
        </p:txBody>
      </p:sp>
      <p:sp>
        <p:nvSpPr>
          <p:cNvPr id="19" name="Espace réservé du pied de page 18"/>
          <p:cNvSpPr>
            <a:spLocks noGrp="1"/>
          </p:cNvSpPr>
          <p:nvPr>
            <p:ph type="ftr" sz="quarter" idx="11"/>
          </p:nvPr>
        </p:nvSpPr>
        <p:spPr/>
        <p:txBody>
          <a:bodyPr/>
          <a:lstStyle/>
          <a:p>
            <a:endParaRPr lang="fr-CA"/>
          </a:p>
        </p:txBody>
      </p:sp>
      <p:sp>
        <p:nvSpPr>
          <p:cNvPr id="27" name="Espace réservé du numéro de diapositive 26"/>
          <p:cNvSpPr>
            <a:spLocks noGrp="1"/>
          </p:cNvSpPr>
          <p:nvPr>
            <p:ph type="sldNum" sz="quarter" idx="12"/>
          </p:nvPr>
        </p:nvSpPr>
        <p:spPr/>
        <p:txBody>
          <a:bodyPr/>
          <a:lstStyle/>
          <a:p>
            <a:fld id="{331A88EB-8946-4C27-8047-3389E4309728}" type="slidenum">
              <a:rPr lang="fr-CA" smtClean="0"/>
              <a:pPr/>
              <a:t>‹N°›</a:t>
            </a:fld>
            <a:endParaRPr lang="fr-CA"/>
          </a:p>
        </p:txBody>
      </p:sp>
      <p:sp>
        <p:nvSpPr>
          <p:cNvPr id="10" name="Forme libre 9"/>
          <p:cNvSpPr>
            <a:spLocks/>
          </p:cNvSpPr>
          <p:nvPr userDrawn="1"/>
        </p:nvSpPr>
        <p:spPr bwMode="auto">
          <a:xfrm>
            <a:off x="0" y="6063104"/>
            <a:ext cx="11430000" cy="2699896"/>
          </a:xfrm>
          <a:custGeom>
            <a:avLst>
              <a:gd name="A1" fmla="val 0"/>
              <a:gd name="A2" fmla="val 0"/>
              <a:gd name="A3" fmla="val 0"/>
              <a:gd name="A4" fmla="val 0"/>
              <a:gd name="A5" fmla="val 0"/>
              <a:gd name="A6" fmla="val 0"/>
              <a:gd name="A7" fmla="val 0"/>
              <a:gd name="A8" fmla="val 0"/>
            </a:avLst>
            <a:gdLst/>
            <a:ahLst/>
            <a:cxnLst>
              <a:cxn ang="0">
                <a:pos x="0" y="1066"/>
              </a:cxn>
              <a:cxn ang="0">
                <a:pos x="0" y="1331"/>
              </a:cxn>
              <a:cxn ang="0">
                <a:pos x="5760" y="1331"/>
              </a:cxn>
              <a:cxn ang="0">
                <a:pos x="5760" y="0"/>
              </a:cxn>
              <a:cxn ang="0">
                <a:pos x="0" y="1066"/>
              </a:cxn>
            </a:cxnLst>
            <a:rect l="0" t="0" r="0" b="0"/>
            <a:pathLst>
              <a:path w="5760" h="1331">
                <a:moveTo>
                  <a:pt x="0" y="1066"/>
                </a:moveTo>
                <a:lnTo>
                  <a:pt x="0" y="1331"/>
                </a:lnTo>
                <a:lnTo>
                  <a:pt x="5760" y="1331"/>
                </a:lnTo>
                <a:lnTo>
                  <a:pt x="5760" y="0"/>
                </a:lnTo>
                <a:cubicBezTo>
                  <a:pt x="3220" y="1206"/>
                  <a:pt x="2250" y="1146"/>
                  <a:pt x="0" y="1066"/>
                </a:cubicBezTo>
                <a:close/>
              </a:path>
            </a:pathLst>
          </a:custGeom>
          <a:solidFill>
            <a:schemeClr val="accent1">
              <a:alpha val="45000"/>
            </a:schemeClr>
          </a:solidFill>
          <a:ln w="9525" cap="flat" cmpd="sng" algn="ctr">
            <a:noFill/>
            <a:prstDash val="solid"/>
            <a:round/>
            <a:headEnd type="none" w="med" len="med"/>
            <a:tailEnd type="none" w="med" len="med"/>
          </a:ln>
          <a:effectLst>
            <a:outerShdw blurRad="50800" dist="44450" dir="16200000" algn="ctr" rotWithShape="0">
              <a:prstClr val="black">
                <a:alpha val="35000"/>
              </a:prstClr>
            </a:outerShdw>
          </a:effectLst>
        </p:spPr>
        <p:txBody>
          <a:bodyPr vert="horz" wrap="square" lIns="115388" tIns="57694" rIns="115388" bIns="57694" anchor="t" compatLnSpc="1"/>
          <a:lstStyle/>
          <a:p>
            <a:endParaRPr kumimoji="0" lang="en-US"/>
          </a:p>
        </p:txBody>
      </p:sp>
      <p:sp>
        <p:nvSpPr>
          <p:cNvPr id="11" name="Forme libre 10"/>
          <p:cNvSpPr>
            <a:spLocks/>
          </p:cNvSpPr>
          <p:nvPr userDrawn="1"/>
        </p:nvSpPr>
        <p:spPr bwMode="auto">
          <a:xfrm>
            <a:off x="9144000" y="0"/>
            <a:ext cx="2286000" cy="8763000"/>
          </a:xfrm>
          <a:custGeom>
            <a:avLst/>
            <a:gdLst>
              <a:gd name="connsiteX0" fmla="*/ 1914 w 1914"/>
              <a:gd name="connsiteY0" fmla="*/ 9 h 4329"/>
              <a:gd name="connsiteX1" fmla="*/ 1914 w 1914"/>
              <a:gd name="connsiteY1" fmla="*/ 4329 h 4329"/>
              <a:gd name="connsiteX2" fmla="*/ 204 w 1914"/>
              <a:gd name="connsiteY2" fmla="*/ 4327 h 4329"/>
              <a:gd name="connsiteX3" fmla="*/ 0 w 1914"/>
              <a:gd name="connsiteY3" fmla="*/ 0 h 4329"/>
              <a:gd name="connsiteX4" fmla="*/ 1914 w 1914"/>
              <a:gd name="connsiteY4" fmla="*/ 9 h 43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4" h="4329">
                <a:moveTo>
                  <a:pt x="1914" y="9"/>
                </a:moveTo>
                <a:lnTo>
                  <a:pt x="1914" y="4329"/>
                </a:lnTo>
                <a:lnTo>
                  <a:pt x="204" y="4327"/>
                </a:lnTo>
                <a:cubicBezTo>
                  <a:pt x="1288" y="3574"/>
                  <a:pt x="2082" y="1734"/>
                  <a:pt x="0" y="0"/>
                </a:cubicBezTo>
                <a:lnTo>
                  <a:pt x="1914" y="9"/>
                </a:lnTo>
                <a:close/>
              </a:path>
            </a:pathLst>
          </a:custGeom>
          <a:gradFill flip="none" rotWithShape="1">
            <a:gsLst>
              <a:gs pos="0">
                <a:schemeClr val="bg1">
                  <a:tint val="90000"/>
                  <a:satMod val="350000"/>
                  <a:shade val="30000"/>
                  <a:satMod val="115000"/>
                </a:schemeClr>
              </a:gs>
              <a:gs pos="50000">
                <a:schemeClr val="bg1">
                  <a:tint val="90000"/>
                  <a:satMod val="350000"/>
                  <a:shade val="67500"/>
                  <a:satMod val="115000"/>
                </a:schemeClr>
              </a:gs>
              <a:gs pos="100000">
                <a:schemeClr val="bg1">
                  <a:tint val="90000"/>
                  <a:satMod val="350000"/>
                  <a:shade val="100000"/>
                  <a:satMod val="115000"/>
                </a:schemeClr>
              </a:gs>
            </a:gsLst>
            <a:lin ang="5400000" scaled="1"/>
            <a:tileRect/>
          </a:gra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115388" tIns="57694" rIns="115388" bIns="57694" anchor="t" compatLnSpc="1"/>
          <a:lstStyle/>
          <a:p>
            <a:endParaRPr kumimoji="0"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6945915" y="2179517"/>
            <a:ext cx="3817335" cy="1602088"/>
          </a:xfrm>
        </p:spPr>
        <p:txBody>
          <a:bodyPr anchor="b"/>
          <a:lstStyle>
            <a:lvl1pPr algn="l">
              <a:buNone/>
              <a:defRPr sz="2800" b="1">
                <a:solidFill>
                  <a:schemeClr val="accent1"/>
                </a:solidFill>
              </a:defRPr>
            </a:lvl1pPr>
          </a:lstStyle>
          <a:p>
            <a:r>
              <a:rPr kumimoji="0" lang="fr-FR"/>
              <a:t>Cliquez pour modifier le style du titre</a:t>
            </a:r>
            <a:endParaRPr kumimoji="0" lang="en-US"/>
          </a:p>
        </p:txBody>
      </p:sp>
      <p:sp>
        <p:nvSpPr>
          <p:cNvPr id="3" name="Espace réservé pour une image  2"/>
          <p:cNvSpPr>
            <a:spLocks noGrp="1"/>
          </p:cNvSpPr>
          <p:nvPr>
            <p:ph type="pic" idx="1"/>
          </p:nvPr>
        </p:nvSpPr>
        <p:spPr>
          <a:xfrm>
            <a:off x="1332035" y="1303215"/>
            <a:ext cx="5143500" cy="5257800"/>
          </a:xfrm>
          <a:prstGeom prst="ellipse">
            <a:avLst/>
          </a:prstGeom>
          <a:solidFill>
            <a:schemeClr val="bg2">
              <a:shade val="50000"/>
            </a:schemeClr>
          </a:solidFill>
          <a:ln w="50800" cap="flat">
            <a:solidFill>
              <a:schemeClr val="bg2"/>
            </a:solidFill>
            <a:miter lim="800000"/>
          </a:ln>
          <a:effectLst>
            <a:outerShdw blurRad="152000" dist="345000" dir="5400000" sx="-80000" sy="-18000" rotWithShape="0">
              <a:srgbClr val="000000">
                <a:alpha val="25000"/>
              </a:srgbClr>
            </a:outerShdw>
          </a:effectLst>
          <a:scene3d>
            <a:camera prst="orthographicFront"/>
            <a:lightRig rig="contrasting" dir="t">
              <a:rot lat="0" lon="0" rev="2400000"/>
            </a:lightRig>
          </a:scene3d>
          <a:sp3d contourW="7620">
            <a:bevelT w="63500" h="63500"/>
            <a:contourClr>
              <a:schemeClr val="bg2">
                <a:shade val="50000"/>
              </a:schemeClr>
            </a:contourClr>
          </a:sp3d>
        </p:spPr>
        <p:txBody>
          <a:bodyPr/>
          <a:lstStyle>
            <a:lvl1pPr marL="0" indent="0">
              <a:buNone/>
              <a:defRPr sz="4000"/>
            </a:lvl1pPr>
          </a:lstStyle>
          <a:p>
            <a:r>
              <a:rPr kumimoji="0" lang="fr-FR"/>
              <a:t>Cliquez sur l'icône pour ajouter une image</a:t>
            </a:r>
            <a:endParaRPr kumimoji="0" lang="en-US" dirty="0"/>
          </a:p>
        </p:txBody>
      </p:sp>
      <p:sp>
        <p:nvSpPr>
          <p:cNvPr id="4" name="Espace réservé du texte 3"/>
          <p:cNvSpPr>
            <a:spLocks noGrp="1"/>
          </p:cNvSpPr>
          <p:nvPr>
            <p:ph type="body" sz="half" idx="2"/>
          </p:nvPr>
        </p:nvSpPr>
        <p:spPr>
          <a:xfrm>
            <a:off x="6945917" y="3831755"/>
            <a:ext cx="3817333" cy="3403338"/>
          </a:xfrm>
        </p:spPr>
        <p:txBody>
          <a:bodyPr lIns="57694" rIns="57694"/>
          <a:lstStyle>
            <a:lvl1pPr marL="0" indent="0">
              <a:buFontTx/>
              <a:buNone/>
              <a:defRPr sz="1500"/>
            </a:lvl1pPr>
            <a:lvl2pPr>
              <a:buFontTx/>
              <a:buNone/>
              <a:defRPr sz="1500"/>
            </a:lvl2pPr>
            <a:lvl3pPr>
              <a:buFontTx/>
              <a:buNone/>
              <a:defRPr sz="1300"/>
            </a:lvl3pPr>
            <a:lvl4pPr>
              <a:buFontTx/>
              <a:buNone/>
              <a:defRPr sz="1100"/>
            </a:lvl4pPr>
            <a:lvl5pPr>
              <a:buFontTx/>
              <a:buNone/>
              <a:defRPr sz="1100"/>
            </a:lvl5pPr>
          </a:lstStyle>
          <a:p>
            <a:pPr lvl="0" eaLnBrk="1" latinLnBrk="0" hangingPunct="1"/>
            <a:r>
              <a:rPr kumimoji="0" lang="fr-FR"/>
              <a:t>Cliquez pour modifier les styles du texte du masque</a:t>
            </a:r>
          </a:p>
        </p:txBody>
      </p:sp>
      <p:sp>
        <p:nvSpPr>
          <p:cNvPr id="5" name="Espace réservé de la date 4"/>
          <p:cNvSpPr>
            <a:spLocks noGrp="1"/>
          </p:cNvSpPr>
          <p:nvPr>
            <p:ph type="dt" sz="half" idx="10"/>
          </p:nvPr>
        </p:nvSpPr>
        <p:spPr>
          <a:xfrm>
            <a:off x="571500" y="8205971"/>
            <a:ext cx="2667000" cy="466549"/>
          </a:xfrm>
        </p:spPr>
        <p:txBody>
          <a:bodyPr/>
          <a:lstStyle/>
          <a:p>
            <a:endParaRPr lang="fr-CA"/>
          </a:p>
        </p:txBody>
      </p:sp>
      <p:sp>
        <p:nvSpPr>
          <p:cNvPr id="6" name="Espace réservé du pied de page 5"/>
          <p:cNvSpPr>
            <a:spLocks noGrp="1"/>
          </p:cNvSpPr>
          <p:nvPr>
            <p:ph type="ftr" sz="quarter" idx="11"/>
          </p:nvPr>
        </p:nvSpPr>
        <p:spPr/>
        <p:txBody>
          <a:bodyPr/>
          <a:lstStyle/>
          <a:p>
            <a:endParaRPr lang="fr-CA"/>
          </a:p>
        </p:txBody>
      </p:sp>
      <p:sp>
        <p:nvSpPr>
          <p:cNvPr id="7" name="Espace réservé du numéro de diapositive 6"/>
          <p:cNvSpPr>
            <a:spLocks noGrp="1"/>
          </p:cNvSpPr>
          <p:nvPr>
            <p:ph type="sldNum" sz="quarter" idx="12"/>
          </p:nvPr>
        </p:nvSpPr>
        <p:spPr/>
        <p:txBody>
          <a:bodyPr/>
          <a:lstStyle/>
          <a:p>
            <a:fld id="{2631C0D4-A5B9-471E-B6DB-E4CB85666754}" type="slidenum">
              <a:rPr lang="fr-CA" smtClean="0"/>
              <a:pPr/>
              <a:t>‹N°›</a:t>
            </a:fld>
            <a:endParaRPr lang="fr-CA"/>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kumimoji="0" lang="fr-FR"/>
              <a:t>Cliquez pour modifier le style du titre</a:t>
            </a:r>
            <a:endParaRPr kumimoji="0" lang="en-US"/>
          </a:p>
        </p:txBody>
      </p:sp>
      <p:sp>
        <p:nvSpPr>
          <p:cNvPr id="3" name="Espace réservé du texte vertical 2"/>
          <p:cNvSpPr>
            <a:spLocks noGrp="1"/>
          </p:cNvSpPr>
          <p:nvPr>
            <p:ph type="body" orient="vert" idx="1"/>
          </p:nvPr>
        </p:nvSpPr>
        <p:spPr/>
        <p:txBody>
          <a:bodyPr vert="eaVert"/>
          <a:lstStyle/>
          <a:p>
            <a:pPr lvl="0" eaLnBrk="1" latinLnBrk="0" hangingPunct="1"/>
            <a:r>
              <a:rPr lang="fr-FR"/>
              <a:t>Cliquez pour modifier les styles du texte du masque</a:t>
            </a:r>
          </a:p>
          <a:p>
            <a:pPr lvl="1" eaLnBrk="1" latinLnBrk="0" hangingPunct="1"/>
            <a:r>
              <a:rPr lang="fr-FR"/>
              <a:t>Deuxième niveau</a:t>
            </a:r>
          </a:p>
          <a:p>
            <a:pPr lvl="2" eaLnBrk="1" latinLnBrk="0" hangingPunct="1"/>
            <a:r>
              <a:rPr lang="fr-FR"/>
              <a:t>Troisième niveau</a:t>
            </a:r>
          </a:p>
          <a:p>
            <a:pPr lvl="3" eaLnBrk="1" latinLnBrk="0" hangingPunct="1"/>
            <a:r>
              <a:rPr lang="fr-FR"/>
              <a:t>Quatrième niveau</a:t>
            </a:r>
          </a:p>
          <a:p>
            <a:pPr lvl="4" eaLnBrk="1" latinLnBrk="0" hangingPunct="1"/>
            <a:r>
              <a:rPr lang="fr-FR"/>
              <a:t>Cinquième niveau</a:t>
            </a:r>
            <a:endParaRPr kumimoji="0" lang="en-US"/>
          </a:p>
        </p:txBody>
      </p:sp>
      <p:sp>
        <p:nvSpPr>
          <p:cNvPr id="4" name="Espace réservé de la date 3"/>
          <p:cNvSpPr>
            <a:spLocks noGrp="1"/>
          </p:cNvSpPr>
          <p:nvPr>
            <p:ph type="dt" sz="half" idx="10"/>
          </p:nvPr>
        </p:nvSpPr>
        <p:spPr/>
        <p:txBody>
          <a:bodyPr/>
          <a:lstStyle/>
          <a:p>
            <a:endParaRPr lang="fr-CA"/>
          </a:p>
        </p:txBody>
      </p:sp>
      <p:sp>
        <p:nvSpPr>
          <p:cNvPr id="5" name="Espace réservé du pied de page 4"/>
          <p:cNvSpPr>
            <a:spLocks noGrp="1"/>
          </p:cNvSpPr>
          <p:nvPr>
            <p:ph type="ftr" sz="quarter" idx="11"/>
          </p:nvPr>
        </p:nvSpPr>
        <p:spPr/>
        <p:txBody>
          <a:bodyPr/>
          <a:lstStyle/>
          <a:p>
            <a:endParaRPr lang="fr-CA"/>
          </a:p>
        </p:txBody>
      </p:sp>
      <p:sp>
        <p:nvSpPr>
          <p:cNvPr id="6" name="Espace réservé du numéro de diapositive 5"/>
          <p:cNvSpPr>
            <a:spLocks noGrp="1"/>
          </p:cNvSpPr>
          <p:nvPr>
            <p:ph type="sldNum" sz="quarter" idx="12"/>
          </p:nvPr>
        </p:nvSpPr>
        <p:spPr/>
        <p:txBody>
          <a:bodyPr/>
          <a:lstStyle/>
          <a:p>
            <a:fld id="{838A08BE-8495-43A5-9842-50B984371350}" type="slidenum">
              <a:rPr lang="fr-CA" smtClean="0"/>
              <a:pPr/>
              <a:t>‹N°›</a:t>
            </a:fld>
            <a:endParaRPr lang="fr-CA"/>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8286750" y="350927"/>
            <a:ext cx="2571750" cy="7476949"/>
          </a:xfrm>
        </p:spPr>
        <p:txBody>
          <a:bodyPr vert="eaVert"/>
          <a:lstStyle/>
          <a:p>
            <a:r>
              <a:rPr kumimoji="0" lang="fr-FR"/>
              <a:t>Cliquez pour modifier le style du titre</a:t>
            </a:r>
            <a:endParaRPr kumimoji="0" lang="en-US"/>
          </a:p>
        </p:txBody>
      </p:sp>
      <p:sp>
        <p:nvSpPr>
          <p:cNvPr id="3" name="Espace réservé du texte vertical 2"/>
          <p:cNvSpPr>
            <a:spLocks noGrp="1"/>
          </p:cNvSpPr>
          <p:nvPr>
            <p:ph type="body" orient="vert" idx="1"/>
          </p:nvPr>
        </p:nvSpPr>
        <p:spPr>
          <a:xfrm>
            <a:off x="571500" y="350927"/>
            <a:ext cx="7524750" cy="7476949"/>
          </a:xfrm>
        </p:spPr>
        <p:txBody>
          <a:bodyPr vert="eaVert"/>
          <a:lstStyle/>
          <a:p>
            <a:pPr lvl="0" eaLnBrk="1" latinLnBrk="0" hangingPunct="1"/>
            <a:r>
              <a:rPr lang="fr-FR"/>
              <a:t>Cliquez pour modifier les styles du texte du masque</a:t>
            </a:r>
          </a:p>
          <a:p>
            <a:pPr lvl="1" eaLnBrk="1" latinLnBrk="0" hangingPunct="1"/>
            <a:r>
              <a:rPr lang="fr-FR"/>
              <a:t>Deuxième niveau</a:t>
            </a:r>
          </a:p>
          <a:p>
            <a:pPr lvl="2" eaLnBrk="1" latinLnBrk="0" hangingPunct="1"/>
            <a:r>
              <a:rPr lang="fr-FR"/>
              <a:t>Troisième niveau</a:t>
            </a:r>
          </a:p>
          <a:p>
            <a:pPr lvl="3" eaLnBrk="1" latinLnBrk="0" hangingPunct="1"/>
            <a:r>
              <a:rPr lang="fr-FR"/>
              <a:t>Quatrième niveau</a:t>
            </a:r>
          </a:p>
          <a:p>
            <a:pPr lvl="4" eaLnBrk="1" latinLnBrk="0" hangingPunct="1"/>
            <a:r>
              <a:rPr lang="fr-FR"/>
              <a:t>Cinquième niveau</a:t>
            </a:r>
            <a:endParaRPr kumimoji="0" lang="en-US"/>
          </a:p>
        </p:txBody>
      </p:sp>
      <p:sp>
        <p:nvSpPr>
          <p:cNvPr id="4" name="Espace réservé de la date 3"/>
          <p:cNvSpPr>
            <a:spLocks noGrp="1"/>
          </p:cNvSpPr>
          <p:nvPr>
            <p:ph type="dt" sz="half" idx="10"/>
          </p:nvPr>
        </p:nvSpPr>
        <p:spPr/>
        <p:txBody>
          <a:bodyPr/>
          <a:lstStyle/>
          <a:p>
            <a:endParaRPr lang="fr-CA"/>
          </a:p>
        </p:txBody>
      </p:sp>
      <p:sp>
        <p:nvSpPr>
          <p:cNvPr id="5" name="Espace réservé du pied de page 4"/>
          <p:cNvSpPr>
            <a:spLocks noGrp="1"/>
          </p:cNvSpPr>
          <p:nvPr>
            <p:ph type="ftr" sz="quarter" idx="11"/>
          </p:nvPr>
        </p:nvSpPr>
        <p:spPr/>
        <p:txBody>
          <a:bodyPr/>
          <a:lstStyle/>
          <a:p>
            <a:endParaRPr lang="fr-CA"/>
          </a:p>
        </p:txBody>
      </p:sp>
      <p:sp>
        <p:nvSpPr>
          <p:cNvPr id="6" name="Espace réservé du numéro de diapositive 5"/>
          <p:cNvSpPr>
            <a:spLocks noGrp="1"/>
          </p:cNvSpPr>
          <p:nvPr>
            <p:ph type="sldNum" sz="quarter" idx="12"/>
          </p:nvPr>
        </p:nvSpPr>
        <p:spPr/>
        <p:txBody>
          <a:bodyPr/>
          <a:lstStyle/>
          <a:p>
            <a:fld id="{3262F277-F0AF-4BD4-B98B-30B4BB0C7BBA}" type="slidenum">
              <a:rPr lang="fr-CA" smtClean="0"/>
              <a:pPr/>
              <a:t>‹N°›</a:t>
            </a:fld>
            <a:endParaRPr lang="fr-CA"/>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bl">
  <p:cSld name="Titre et tableau">
    <p:spTree>
      <p:nvGrpSpPr>
        <p:cNvPr id="1" name=""/>
        <p:cNvGrpSpPr/>
        <p:nvPr/>
      </p:nvGrpSpPr>
      <p:grpSpPr>
        <a:xfrm>
          <a:off x="0" y="0"/>
          <a:ext cx="0" cy="0"/>
          <a:chOff x="0" y="0"/>
          <a:chExt cx="0" cy="0"/>
        </a:xfrm>
      </p:grpSpPr>
      <p:sp>
        <p:nvSpPr>
          <p:cNvPr id="2" name="Titre 1"/>
          <p:cNvSpPr>
            <a:spLocks noGrp="1"/>
          </p:cNvSpPr>
          <p:nvPr>
            <p:ph type="title"/>
          </p:nvPr>
        </p:nvSpPr>
        <p:spPr>
          <a:xfrm>
            <a:off x="2741613" y="373063"/>
            <a:ext cx="7773987" cy="1431925"/>
          </a:xfrm>
        </p:spPr>
        <p:txBody>
          <a:bodyPr/>
          <a:lstStyle/>
          <a:p>
            <a:r>
              <a:rPr lang="fr-FR"/>
              <a:t>Cliquez pour modifier le style du titre</a:t>
            </a:r>
          </a:p>
        </p:txBody>
      </p:sp>
      <p:sp>
        <p:nvSpPr>
          <p:cNvPr id="3" name="Espace réservé du tableau 2"/>
          <p:cNvSpPr>
            <a:spLocks noGrp="1"/>
          </p:cNvSpPr>
          <p:nvPr>
            <p:ph type="tbl" idx="1"/>
          </p:nvPr>
        </p:nvSpPr>
        <p:spPr>
          <a:xfrm>
            <a:off x="2741613" y="2133600"/>
            <a:ext cx="7773987" cy="5257800"/>
          </a:xfrm>
        </p:spPr>
        <p:txBody>
          <a:bodyPr/>
          <a:lstStyle/>
          <a:p>
            <a:endParaRPr lang="fr-FR"/>
          </a:p>
        </p:txBody>
      </p:sp>
      <p:sp>
        <p:nvSpPr>
          <p:cNvPr id="4" name="Espace réservé de la date 3"/>
          <p:cNvSpPr>
            <a:spLocks noGrp="1"/>
          </p:cNvSpPr>
          <p:nvPr>
            <p:ph type="dt" sz="half" idx="10"/>
          </p:nvPr>
        </p:nvSpPr>
        <p:spPr>
          <a:xfrm>
            <a:off x="857250" y="7983538"/>
            <a:ext cx="2381250" cy="584200"/>
          </a:xfrm>
        </p:spPr>
        <p:txBody>
          <a:bodyPr/>
          <a:lstStyle>
            <a:lvl1pPr>
              <a:defRPr/>
            </a:lvl1pPr>
          </a:lstStyle>
          <a:p>
            <a:endParaRPr lang="fr-CA"/>
          </a:p>
        </p:txBody>
      </p:sp>
      <p:sp>
        <p:nvSpPr>
          <p:cNvPr id="5" name="Espace réservé du pied de page 4"/>
          <p:cNvSpPr>
            <a:spLocks noGrp="1"/>
          </p:cNvSpPr>
          <p:nvPr>
            <p:ph type="ftr" sz="quarter" idx="11"/>
          </p:nvPr>
        </p:nvSpPr>
        <p:spPr>
          <a:xfrm>
            <a:off x="3905250" y="7983538"/>
            <a:ext cx="3619500" cy="584200"/>
          </a:xfrm>
        </p:spPr>
        <p:txBody>
          <a:bodyPr/>
          <a:lstStyle>
            <a:lvl1pPr>
              <a:defRPr/>
            </a:lvl1pPr>
          </a:lstStyle>
          <a:p>
            <a:endParaRPr lang="fr-CA"/>
          </a:p>
        </p:txBody>
      </p:sp>
      <p:sp>
        <p:nvSpPr>
          <p:cNvPr id="6" name="Espace réservé du numéro de diapositive 5"/>
          <p:cNvSpPr>
            <a:spLocks noGrp="1"/>
          </p:cNvSpPr>
          <p:nvPr>
            <p:ph type="sldNum" sz="quarter" idx="12"/>
          </p:nvPr>
        </p:nvSpPr>
        <p:spPr>
          <a:xfrm>
            <a:off x="8191500" y="7983538"/>
            <a:ext cx="2381250" cy="584200"/>
          </a:xfrm>
        </p:spPr>
        <p:txBody>
          <a:bodyPr/>
          <a:lstStyle>
            <a:lvl1pPr>
              <a:defRPr/>
            </a:lvl1pPr>
          </a:lstStyle>
          <a:p>
            <a:fld id="{2FDABDF5-F926-4AD8-90BB-FE514D23FC3E}" type="slidenum">
              <a:rPr lang="fr-CA"/>
              <a:pPr/>
              <a:t>‹N°›</a:t>
            </a:fld>
            <a:endParaRPr lang="fr-CA"/>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itre et diagramme">
    <p:spTree>
      <p:nvGrpSpPr>
        <p:cNvPr id="1" name=""/>
        <p:cNvGrpSpPr/>
        <p:nvPr/>
      </p:nvGrpSpPr>
      <p:grpSpPr>
        <a:xfrm>
          <a:off x="0" y="0"/>
          <a:ext cx="0" cy="0"/>
          <a:chOff x="0" y="0"/>
          <a:chExt cx="0" cy="0"/>
        </a:xfrm>
      </p:grpSpPr>
      <p:sp>
        <p:nvSpPr>
          <p:cNvPr id="2" name="Titre 1"/>
          <p:cNvSpPr>
            <a:spLocks noGrp="1"/>
          </p:cNvSpPr>
          <p:nvPr>
            <p:ph type="title"/>
          </p:nvPr>
        </p:nvSpPr>
        <p:spPr>
          <a:xfrm>
            <a:off x="2741613" y="373063"/>
            <a:ext cx="7773987" cy="1431925"/>
          </a:xfrm>
        </p:spPr>
        <p:txBody>
          <a:bodyPr/>
          <a:lstStyle/>
          <a:p>
            <a:r>
              <a:rPr lang="fr-FR"/>
              <a:t>Cliquez pour modifier le style du titre</a:t>
            </a:r>
          </a:p>
        </p:txBody>
      </p:sp>
      <p:sp>
        <p:nvSpPr>
          <p:cNvPr id="3" name="Espace réservé du graphique 2"/>
          <p:cNvSpPr>
            <a:spLocks noGrp="1"/>
          </p:cNvSpPr>
          <p:nvPr>
            <p:ph type="chart" idx="1"/>
          </p:nvPr>
        </p:nvSpPr>
        <p:spPr>
          <a:xfrm>
            <a:off x="2741613" y="2133600"/>
            <a:ext cx="7773987" cy="5257800"/>
          </a:xfrm>
        </p:spPr>
        <p:txBody>
          <a:bodyPr/>
          <a:lstStyle/>
          <a:p>
            <a:endParaRPr lang="fr-FR"/>
          </a:p>
        </p:txBody>
      </p:sp>
      <p:sp>
        <p:nvSpPr>
          <p:cNvPr id="4" name="Espace réservé de la date 3"/>
          <p:cNvSpPr>
            <a:spLocks noGrp="1"/>
          </p:cNvSpPr>
          <p:nvPr>
            <p:ph type="dt" sz="half" idx="10"/>
          </p:nvPr>
        </p:nvSpPr>
        <p:spPr>
          <a:xfrm>
            <a:off x="857250" y="7983538"/>
            <a:ext cx="2381250" cy="584200"/>
          </a:xfrm>
        </p:spPr>
        <p:txBody>
          <a:bodyPr/>
          <a:lstStyle>
            <a:lvl1pPr>
              <a:defRPr/>
            </a:lvl1pPr>
          </a:lstStyle>
          <a:p>
            <a:endParaRPr lang="fr-CA">
              <a:solidFill>
                <a:srgbClr val="323232">
                  <a:shade val="50000"/>
                </a:srgbClr>
              </a:solidFill>
            </a:endParaRPr>
          </a:p>
        </p:txBody>
      </p:sp>
      <p:sp>
        <p:nvSpPr>
          <p:cNvPr id="5" name="Espace réservé du pied de page 4"/>
          <p:cNvSpPr>
            <a:spLocks noGrp="1"/>
          </p:cNvSpPr>
          <p:nvPr>
            <p:ph type="ftr" sz="quarter" idx="11"/>
          </p:nvPr>
        </p:nvSpPr>
        <p:spPr>
          <a:xfrm>
            <a:off x="3905250" y="7983538"/>
            <a:ext cx="3619500" cy="584200"/>
          </a:xfrm>
        </p:spPr>
        <p:txBody>
          <a:bodyPr/>
          <a:lstStyle>
            <a:lvl1pPr>
              <a:defRPr/>
            </a:lvl1pPr>
          </a:lstStyle>
          <a:p>
            <a:endParaRPr lang="fr-CA">
              <a:solidFill>
                <a:srgbClr val="323232">
                  <a:shade val="50000"/>
                </a:srgbClr>
              </a:solidFill>
            </a:endParaRPr>
          </a:p>
        </p:txBody>
      </p:sp>
      <p:sp>
        <p:nvSpPr>
          <p:cNvPr id="6" name="Espace réservé du numéro de diapositive 5"/>
          <p:cNvSpPr>
            <a:spLocks noGrp="1"/>
          </p:cNvSpPr>
          <p:nvPr>
            <p:ph type="sldNum" sz="quarter" idx="12"/>
          </p:nvPr>
        </p:nvSpPr>
        <p:spPr>
          <a:xfrm>
            <a:off x="8191500" y="7983538"/>
            <a:ext cx="2381250" cy="584200"/>
          </a:xfrm>
        </p:spPr>
        <p:txBody>
          <a:bodyPr/>
          <a:lstStyle>
            <a:lvl1pPr>
              <a:defRPr/>
            </a:lvl1pPr>
          </a:lstStyle>
          <a:p>
            <a:fld id="{30A4E523-6605-4265-9A96-696C3BA25790}" type="slidenum">
              <a:rPr lang="fr-CA">
                <a:solidFill>
                  <a:srgbClr val="323232">
                    <a:shade val="50000"/>
                  </a:srgbClr>
                </a:solidFill>
              </a:rPr>
              <a:pPr/>
              <a:t>‹N°›</a:t>
            </a:fld>
            <a:endParaRPr lang="fr-CA">
              <a:solidFill>
                <a:srgbClr val="323232">
                  <a:shade val="50000"/>
                </a:srgbClr>
              </a:solidFill>
            </a:endParaRPr>
          </a:p>
        </p:txBody>
      </p:sp>
    </p:spTree>
    <p:extLst>
      <p:ext uri="{BB962C8B-B14F-4D97-AF65-F5344CB8AC3E}">
        <p14:creationId xmlns:p14="http://schemas.microsoft.com/office/powerpoint/2010/main" val="291552779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itre et graphique SmartArt">
    <p:spTree>
      <p:nvGrpSpPr>
        <p:cNvPr id="1" name=""/>
        <p:cNvGrpSpPr/>
        <p:nvPr/>
      </p:nvGrpSpPr>
      <p:grpSpPr>
        <a:xfrm>
          <a:off x="0" y="0"/>
          <a:ext cx="0" cy="0"/>
          <a:chOff x="0" y="0"/>
          <a:chExt cx="0" cy="0"/>
        </a:xfrm>
      </p:grpSpPr>
      <p:sp>
        <p:nvSpPr>
          <p:cNvPr id="2" name="Titre 1"/>
          <p:cNvSpPr>
            <a:spLocks noGrp="1"/>
          </p:cNvSpPr>
          <p:nvPr>
            <p:ph type="title"/>
          </p:nvPr>
        </p:nvSpPr>
        <p:spPr>
          <a:xfrm>
            <a:off x="2428852" y="330271"/>
            <a:ext cx="7772400" cy="1460500"/>
          </a:xfrm>
        </p:spPr>
        <p:txBody>
          <a:bodyPr/>
          <a:lstStyle/>
          <a:p>
            <a:r>
              <a:rPr lang="fr-FR"/>
              <a:t>Modifiez le style du titre</a:t>
            </a:r>
            <a:endParaRPr lang="fr-CA"/>
          </a:p>
        </p:txBody>
      </p:sp>
      <p:sp>
        <p:nvSpPr>
          <p:cNvPr id="3" name="Espace réservé de la date 2"/>
          <p:cNvSpPr>
            <a:spLocks noGrp="1"/>
          </p:cNvSpPr>
          <p:nvPr>
            <p:ph type="dt" sz="half" idx="10"/>
          </p:nvPr>
        </p:nvSpPr>
        <p:spPr/>
        <p:txBody>
          <a:bodyPr/>
          <a:lstStyle/>
          <a:p>
            <a:endParaRPr lang="fr-CA"/>
          </a:p>
        </p:txBody>
      </p:sp>
      <p:sp>
        <p:nvSpPr>
          <p:cNvPr id="4" name="Espace réservé du pied de page 3"/>
          <p:cNvSpPr>
            <a:spLocks noGrp="1"/>
          </p:cNvSpPr>
          <p:nvPr>
            <p:ph type="ftr" sz="quarter" idx="11"/>
          </p:nvPr>
        </p:nvSpPr>
        <p:spPr/>
        <p:txBody>
          <a:bodyPr/>
          <a:lstStyle/>
          <a:p>
            <a:endParaRPr lang="fr-CA"/>
          </a:p>
        </p:txBody>
      </p:sp>
      <p:sp>
        <p:nvSpPr>
          <p:cNvPr id="5" name="Espace réservé du numéro de diapositive 4"/>
          <p:cNvSpPr>
            <a:spLocks noGrp="1"/>
          </p:cNvSpPr>
          <p:nvPr>
            <p:ph type="sldNum" sz="quarter" idx="12"/>
          </p:nvPr>
        </p:nvSpPr>
        <p:spPr/>
        <p:txBody>
          <a:bodyPr/>
          <a:lstStyle/>
          <a:p>
            <a:fld id="{EC86A220-5760-4F6A-BE7A-D00140AC0510}" type="slidenum">
              <a:rPr lang="fr-CA" smtClean="0"/>
              <a:pPr/>
              <a:t>‹N°›</a:t>
            </a:fld>
            <a:endParaRPr lang="fr-CA"/>
          </a:p>
        </p:txBody>
      </p:sp>
      <p:sp>
        <p:nvSpPr>
          <p:cNvPr id="7" name="Espace réservé du graphique SmartArt 6"/>
          <p:cNvSpPr>
            <a:spLocks noGrp="1"/>
          </p:cNvSpPr>
          <p:nvPr>
            <p:ph type="dgm" sz="quarter" idx="13"/>
          </p:nvPr>
        </p:nvSpPr>
        <p:spPr>
          <a:xfrm>
            <a:off x="2474913" y="2005013"/>
            <a:ext cx="7772400" cy="5259600"/>
          </a:xfrm>
        </p:spPr>
        <p:txBody>
          <a:bodyPr vert="horz" lIns="115388" tIns="57694" rIns="115388" bIns="57694">
            <a:normAutofit/>
          </a:bodyPr>
          <a:lstStyle>
            <a:lvl1pPr>
              <a:defRPr lang="fr-CA"/>
            </a:lvl1pPr>
          </a:lstStyle>
          <a:p>
            <a:pPr lvl="0"/>
            <a:endParaRPr lang="fr-CA"/>
          </a:p>
        </p:txBody>
      </p:sp>
    </p:spTree>
    <p:extLst>
      <p:ext uri="{BB962C8B-B14F-4D97-AF65-F5344CB8AC3E}">
        <p14:creationId xmlns:p14="http://schemas.microsoft.com/office/powerpoint/2010/main" val="258552393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a:xfrm>
            <a:off x="2428852" y="330271"/>
            <a:ext cx="8001056" cy="1460500"/>
          </a:xfrm>
        </p:spPr>
        <p:txBody>
          <a:bodyPr/>
          <a:lstStyle>
            <a:lvl1pPr algn="l">
              <a:defRPr/>
            </a:lvl1pPr>
          </a:lstStyle>
          <a:p>
            <a:r>
              <a:rPr kumimoji="0" lang="fr-FR"/>
              <a:t>Cliquez pour modifier le style du titre</a:t>
            </a:r>
            <a:endParaRPr kumimoji="0" lang="en-US"/>
          </a:p>
        </p:txBody>
      </p:sp>
      <p:sp>
        <p:nvSpPr>
          <p:cNvPr id="3" name="Espace réservé du contenu 2"/>
          <p:cNvSpPr>
            <a:spLocks noGrp="1"/>
          </p:cNvSpPr>
          <p:nvPr>
            <p:ph idx="1"/>
          </p:nvPr>
        </p:nvSpPr>
        <p:spPr>
          <a:xfrm>
            <a:off x="2428852" y="2024046"/>
            <a:ext cx="8001056" cy="5783175"/>
          </a:xfrm>
        </p:spPr>
        <p:txBody>
          <a:bodyPr/>
          <a:lstStyle/>
          <a:p>
            <a:pPr lvl="0" eaLnBrk="1" latinLnBrk="0" hangingPunct="1"/>
            <a:r>
              <a:rPr lang="fr-FR"/>
              <a:t>Cliquez pour modifier les styles du texte du masque</a:t>
            </a:r>
          </a:p>
          <a:p>
            <a:pPr lvl="1" eaLnBrk="1" latinLnBrk="0" hangingPunct="1"/>
            <a:r>
              <a:rPr lang="fr-FR"/>
              <a:t>Deuxième niveau</a:t>
            </a:r>
          </a:p>
          <a:p>
            <a:pPr lvl="2" eaLnBrk="1" latinLnBrk="0" hangingPunct="1"/>
            <a:r>
              <a:rPr lang="fr-FR"/>
              <a:t>Troisième niveau</a:t>
            </a:r>
          </a:p>
          <a:p>
            <a:pPr lvl="3" eaLnBrk="1" latinLnBrk="0" hangingPunct="1"/>
            <a:r>
              <a:rPr lang="fr-FR"/>
              <a:t>Quatrième niveau</a:t>
            </a:r>
          </a:p>
          <a:p>
            <a:pPr lvl="4" eaLnBrk="1" latinLnBrk="0" hangingPunct="1"/>
            <a:r>
              <a:rPr lang="fr-FR"/>
              <a:t>Cinquième niveau</a:t>
            </a:r>
            <a:endParaRPr kumimoji="0" lang="en-US"/>
          </a:p>
        </p:txBody>
      </p:sp>
      <p:sp>
        <p:nvSpPr>
          <p:cNvPr id="4" name="Espace réservé de la date 3"/>
          <p:cNvSpPr>
            <a:spLocks noGrp="1"/>
          </p:cNvSpPr>
          <p:nvPr>
            <p:ph type="dt" sz="half" idx="10"/>
          </p:nvPr>
        </p:nvSpPr>
        <p:spPr/>
        <p:txBody>
          <a:bodyPr/>
          <a:lstStyle/>
          <a:p>
            <a:endParaRPr lang="fr-CA"/>
          </a:p>
        </p:txBody>
      </p:sp>
      <p:sp>
        <p:nvSpPr>
          <p:cNvPr id="5" name="Espace réservé du pied de page 4"/>
          <p:cNvSpPr>
            <a:spLocks noGrp="1"/>
          </p:cNvSpPr>
          <p:nvPr>
            <p:ph type="ftr" sz="quarter" idx="11"/>
          </p:nvPr>
        </p:nvSpPr>
        <p:spPr/>
        <p:txBody>
          <a:bodyPr/>
          <a:lstStyle/>
          <a:p>
            <a:endParaRPr lang="fr-CA"/>
          </a:p>
        </p:txBody>
      </p:sp>
      <p:sp>
        <p:nvSpPr>
          <p:cNvPr id="6" name="Espace réservé du numéro de diapositive 5"/>
          <p:cNvSpPr>
            <a:spLocks noGrp="1"/>
          </p:cNvSpPr>
          <p:nvPr>
            <p:ph type="sldNum" sz="quarter" idx="12"/>
          </p:nvPr>
        </p:nvSpPr>
        <p:spPr/>
        <p:txBody>
          <a:bodyPr/>
          <a:lstStyle/>
          <a:p>
            <a:fld id="{CD696C3A-95BD-4C06-B4C0-FCE8FC49ED8A}" type="slidenum">
              <a:rPr lang="fr-CA" smtClean="0"/>
              <a:pPr/>
              <a:t>‹N°›</a:t>
            </a:fld>
            <a:endParaRPr lang="fr-CA"/>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re et contenu vidéo">
    <p:spTree>
      <p:nvGrpSpPr>
        <p:cNvPr id="1" name=""/>
        <p:cNvGrpSpPr/>
        <p:nvPr/>
      </p:nvGrpSpPr>
      <p:grpSpPr>
        <a:xfrm>
          <a:off x="0" y="0"/>
          <a:ext cx="0" cy="0"/>
          <a:chOff x="0" y="0"/>
          <a:chExt cx="0" cy="0"/>
        </a:xfrm>
      </p:grpSpPr>
      <p:sp>
        <p:nvSpPr>
          <p:cNvPr id="2" name="Titre 1"/>
          <p:cNvSpPr>
            <a:spLocks noGrp="1"/>
          </p:cNvSpPr>
          <p:nvPr>
            <p:ph type="title"/>
          </p:nvPr>
        </p:nvSpPr>
        <p:spPr>
          <a:xfrm>
            <a:off x="2428852" y="330271"/>
            <a:ext cx="8001056" cy="1460500"/>
          </a:xfrm>
        </p:spPr>
        <p:txBody>
          <a:bodyPr/>
          <a:lstStyle>
            <a:lvl1pPr algn="l">
              <a:defRPr/>
            </a:lvl1pPr>
          </a:lstStyle>
          <a:p>
            <a:r>
              <a:rPr kumimoji="0" lang="fr-FR"/>
              <a:t>Cliquez pour modifier le style du titre</a:t>
            </a:r>
            <a:endParaRPr kumimoji="0" lang="en-US"/>
          </a:p>
        </p:txBody>
      </p:sp>
      <p:sp>
        <p:nvSpPr>
          <p:cNvPr id="3" name="Espace réservé du contenu 2"/>
          <p:cNvSpPr>
            <a:spLocks noGrp="1"/>
          </p:cNvSpPr>
          <p:nvPr>
            <p:ph idx="1"/>
          </p:nvPr>
        </p:nvSpPr>
        <p:spPr>
          <a:xfrm>
            <a:off x="2834680" y="2024047"/>
            <a:ext cx="6742532" cy="4661710"/>
          </a:xfrm>
        </p:spPr>
        <p:txBody>
          <a:bodyPr/>
          <a:lstStyle/>
          <a:p>
            <a:pPr lvl="0" eaLnBrk="1" latinLnBrk="0" hangingPunct="1"/>
            <a:r>
              <a:rPr lang="fr-FR"/>
              <a:t>Cliquez pour modifier les styles du texte du masque</a:t>
            </a:r>
          </a:p>
          <a:p>
            <a:pPr lvl="1" eaLnBrk="1" latinLnBrk="0" hangingPunct="1"/>
            <a:r>
              <a:rPr lang="fr-FR"/>
              <a:t>Deuxième niveau</a:t>
            </a:r>
          </a:p>
          <a:p>
            <a:pPr lvl="2" eaLnBrk="1" latinLnBrk="0" hangingPunct="1"/>
            <a:r>
              <a:rPr lang="fr-FR"/>
              <a:t>Troisième niveau</a:t>
            </a:r>
          </a:p>
          <a:p>
            <a:pPr lvl="3" eaLnBrk="1" latinLnBrk="0" hangingPunct="1"/>
            <a:r>
              <a:rPr lang="fr-FR"/>
              <a:t>Quatrième niveau</a:t>
            </a:r>
          </a:p>
          <a:p>
            <a:pPr lvl="4" eaLnBrk="1" latinLnBrk="0" hangingPunct="1"/>
            <a:r>
              <a:rPr lang="fr-FR"/>
              <a:t>Cinquième niveau</a:t>
            </a:r>
            <a:endParaRPr kumimoji="0" lang="en-US"/>
          </a:p>
        </p:txBody>
      </p:sp>
      <p:sp>
        <p:nvSpPr>
          <p:cNvPr id="4" name="Espace réservé de la date 3"/>
          <p:cNvSpPr>
            <a:spLocks noGrp="1"/>
          </p:cNvSpPr>
          <p:nvPr>
            <p:ph type="dt" sz="half" idx="10"/>
          </p:nvPr>
        </p:nvSpPr>
        <p:spPr/>
        <p:txBody>
          <a:bodyPr/>
          <a:lstStyle/>
          <a:p>
            <a:endParaRPr lang="fr-CA"/>
          </a:p>
        </p:txBody>
      </p:sp>
      <p:sp>
        <p:nvSpPr>
          <p:cNvPr id="5" name="Espace réservé du pied de page 4"/>
          <p:cNvSpPr>
            <a:spLocks noGrp="1"/>
          </p:cNvSpPr>
          <p:nvPr>
            <p:ph type="ftr" sz="quarter" idx="11"/>
          </p:nvPr>
        </p:nvSpPr>
        <p:spPr/>
        <p:txBody>
          <a:bodyPr/>
          <a:lstStyle/>
          <a:p>
            <a:endParaRPr lang="fr-CA"/>
          </a:p>
        </p:txBody>
      </p:sp>
      <p:sp>
        <p:nvSpPr>
          <p:cNvPr id="6" name="Espace réservé du numéro de diapositive 5"/>
          <p:cNvSpPr>
            <a:spLocks noGrp="1"/>
          </p:cNvSpPr>
          <p:nvPr>
            <p:ph type="sldNum" sz="quarter" idx="12"/>
          </p:nvPr>
        </p:nvSpPr>
        <p:spPr/>
        <p:txBody>
          <a:bodyPr/>
          <a:lstStyle/>
          <a:p>
            <a:fld id="{CD696C3A-95BD-4C06-B4C0-FCE8FC49ED8A}" type="slidenum">
              <a:rPr lang="fr-CA" smtClean="0"/>
              <a:pPr/>
              <a:t>‹N°›</a:t>
            </a:fld>
            <a:endParaRPr lang="fr-CA"/>
          </a:p>
        </p:txBody>
      </p:sp>
    </p:spTree>
    <p:extLst>
      <p:ext uri="{BB962C8B-B14F-4D97-AF65-F5344CB8AC3E}">
        <p14:creationId xmlns:p14="http://schemas.microsoft.com/office/powerpoint/2010/main" val="337069920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secHead" preserve="1">
  <p:cSld name="Titre de section">
    <p:spTree>
      <p:nvGrpSpPr>
        <p:cNvPr id="1" name=""/>
        <p:cNvGrpSpPr/>
        <p:nvPr/>
      </p:nvGrpSpPr>
      <p:grpSpPr>
        <a:xfrm>
          <a:off x="0" y="0"/>
          <a:ext cx="0" cy="0"/>
          <a:chOff x="0" y="0"/>
          <a:chExt cx="0" cy="0"/>
        </a:xfrm>
      </p:grpSpPr>
      <p:sp>
        <p:nvSpPr>
          <p:cNvPr id="7" name="Forme libre 6"/>
          <p:cNvSpPr>
            <a:spLocks/>
          </p:cNvSpPr>
          <p:nvPr/>
        </p:nvSpPr>
        <p:spPr bwMode="auto">
          <a:xfrm>
            <a:off x="0" y="6072161"/>
            <a:ext cx="11430000" cy="2699896"/>
          </a:xfrm>
          <a:custGeom>
            <a:avLst>
              <a:gd name="A1" fmla="val 0"/>
              <a:gd name="A2" fmla="val 0"/>
              <a:gd name="A3" fmla="val 0"/>
              <a:gd name="A4" fmla="val 0"/>
              <a:gd name="A5" fmla="val 0"/>
              <a:gd name="A6" fmla="val 0"/>
              <a:gd name="A7" fmla="val 0"/>
              <a:gd name="A8" fmla="val 0"/>
            </a:avLst>
            <a:gdLst/>
            <a:ahLst/>
            <a:cxnLst>
              <a:cxn ang="0">
                <a:pos x="0" y="1066"/>
              </a:cxn>
              <a:cxn ang="0">
                <a:pos x="0" y="1331"/>
              </a:cxn>
              <a:cxn ang="0">
                <a:pos x="5760" y="1331"/>
              </a:cxn>
              <a:cxn ang="0">
                <a:pos x="5760" y="0"/>
              </a:cxn>
              <a:cxn ang="0">
                <a:pos x="0" y="1066"/>
              </a:cxn>
            </a:cxnLst>
            <a:rect l="0" t="0" r="0" b="0"/>
            <a:pathLst>
              <a:path w="5760" h="1331">
                <a:moveTo>
                  <a:pt x="0" y="1066"/>
                </a:moveTo>
                <a:lnTo>
                  <a:pt x="0" y="1331"/>
                </a:lnTo>
                <a:lnTo>
                  <a:pt x="5760" y="1331"/>
                </a:lnTo>
                <a:lnTo>
                  <a:pt x="5760" y="0"/>
                </a:lnTo>
                <a:cubicBezTo>
                  <a:pt x="3220" y="1206"/>
                  <a:pt x="2250" y="1146"/>
                  <a:pt x="0" y="1066"/>
                </a:cubicBezTo>
                <a:close/>
              </a:path>
            </a:pathLst>
          </a:custGeom>
          <a:solidFill>
            <a:schemeClr val="bg1">
              <a:tint val="80000"/>
              <a:satMod val="200000"/>
              <a:alpha val="45000"/>
            </a:schemeClr>
          </a:solidFill>
          <a:ln w="9525" cap="flat" cmpd="sng" algn="ctr">
            <a:noFill/>
            <a:prstDash val="solid"/>
            <a:round/>
            <a:headEnd type="none" w="med" len="med"/>
            <a:tailEnd type="none" w="med" len="med"/>
          </a:ln>
          <a:effectLst>
            <a:outerShdw blurRad="50800" dist="44450" dir="16200000" algn="ctr" rotWithShape="0">
              <a:prstClr val="black">
                <a:alpha val="35000"/>
              </a:prstClr>
            </a:outerShdw>
          </a:effectLst>
        </p:spPr>
        <p:txBody>
          <a:bodyPr vert="horz" wrap="square" lIns="115388" tIns="57694" rIns="115388" bIns="57694" anchor="t" compatLnSpc="1"/>
          <a:lstStyle/>
          <a:p>
            <a:endParaRPr kumimoji="0" lang="en-US"/>
          </a:p>
        </p:txBody>
      </p:sp>
      <p:sp>
        <p:nvSpPr>
          <p:cNvPr id="9" name="Forme libre 8"/>
          <p:cNvSpPr>
            <a:spLocks/>
          </p:cNvSpPr>
          <p:nvPr/>
        </p:nvSpPr>
        <p:spPr bwMode="auto">
          <a:xfrm>
            <a:off x="7631907" y="0"/>
            <a:ext cx="3798094" cy="8763000"/>
          </a:xfrm>
          <a:custGeom>
            <a:avLst/>
            <a:gdLst>
              <a:gd name="connsiteX0" fmla="*/ 1914 w 1914"/>
              <a:gd name="connsiteY0" fmla="*/ 9 h 4329"/>
              <a:gd name="connsiteX1" fmla="*/ 1914 w 1914"/>
              <a:gd name="connsiteY1" fmla="*/ 4329 h 4329"/>
              <a:gd name="connsiteX2" fmla="*/ 204 w 1914"/>
              <a:gd name="connsiteY2" fmla="*/ 4327 h 4329"/>
              <a:gd name="connsiteX3" fmla="*/ 0 w 1914"/>
              <a:gd name="connsiteY3" fmla="*/ 0 h 4329"/>
              <a:gd name="connsiteX4" fmla="*/ 1914 w 1914"/>
              <a:gd name="connsiteY4" fmla="*/ 9 h 43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4" h="4329">
                <a:moveTo>
                  <a:pt x="1914" y="9"/>
                </a:moveTo>
                <a:lnTo>
                  <a:pt x="1914" y="4329"/>
                </a:lnTo>
                <a:lnTo>
                  <a:pt x="204" y="4327"/>
                </a:lnTo>
                <a:cubicBezTo>
                  <a:pt x="1288" y="3574"/>
                  <a:pt x="1608" y="1590"/>
                  <a:pt x="0" y="0"/>
                </a:cubicBezTo>
                <a:lnTo>
                  <a:pt x="1914" y="9"/>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115388" tIns="57694" rIns="115388" bIns="57694" anchor="t" compatLnSpc="1"/>
          <a:lstStyle/>
          <a:p>
            <a:endParaRPr kumimoji="0" lang="en-US"/>
          </a:p>
        </p:txBody>
      </p:sp>
      <p:sp>
        <p:nvSpPr>
          <p:cNvPr id="2" name="Titre 1"/>
          <p:cNvSpPr>
            <a:spLocks noGrp="1"/>
          </p:cNvSpPr>
          <p:nvPr>
            <p:ph type="title"/>
          </p:nvPr>
        </p:nvSpPr>
        <p:spPr>
          <a:xfrm>
            <a:off x="857250" y="4579348"/>
            <a:ext cx="8286750" cy="2333686"/>
          </a:xfrm>
        </p:spPr>
        <p:txBody>
          <a:bodyPr tIns="0" bIns="0" anchor="t"/>
          <a:lstStyle>
            <a:lvl1pPr algn="l">
              <a:buNone/>
              <a:defRPr sz="5300" b="1" cap="none" baseline="0">
                <a:ln w="5000" cmpd="sng">
                  <a:solidFill>
                    <a:schemeClr val="accent1">
                      <a:tint val="80000"/>
                      <a:shade val="99000"/>
                      <a:satMod val="500000"/>
                    </a:schemeClr>
                  </a:solidFill>
                  <a:prstDash val="solid"/>
                </a:ln>
                <a:gradFill>
                  <a:gsLst>
                    <a:gs pos="0">
                      <a:schemeClr val="accent1">
                        <a:tint val="63000"/>
                        <a:satMod val="255000"/>
                      </a:schemeClr>
                    </a:gs>
                    <a:gs pos="9000">
                      <a:schemeClr val="accent1">
                        <a:tint val="63000"/>
                        <a:satMod val="255000"/>
                      </a:schemeClr>
                    </a:gs>
                    <a:gs pos="53000">
                      <a:schemeClr val="accent1">
                        <a:shade val="60000"/>
                        <a:satMod val="100000"/>
                      </a:schemeClr>
                    </a:gs>
                    <a:gs pos="90000">
                      <a:schemeClr val="accent1">
                        <a:tint val="63000"/>
                        <a:satMod val="255000"/>
                      </a:schemeClr>
                    </a:gs>
                    <a:gs pos="100000">
                      <a:schemeClr val="accent1">
                        <a:tint val="63000"/>
                        <a:satMod val="255000"/>
                      </a:schemeClr>
                    </a:gs>
                  </a:gsLst>
                  <a:lin ang="5400000"/>
                </a:gradFill>
                <a:effectLst>
                  <a:outerShdw blurRad="50800" dist="38100" dir="5400000" algn="t" rotWithShape="0">
                    <a:prstClr val="black">
                      <a:alpha val="50000"/>
                    </a:prstClr>
                  </a:outerShdw>
                </a:effectLst>
              </a:defRPr>
            </a:lvl1pPr>
          </a:lstStyle>
          <a:p>
            <a:r>
              <a:rPr kumimoji="0" lang="fr-FR"/>
              <a:t>Cliquez pour modifier le style du titre</a:t>
            </a:r>
            <a:endParaRPr kumimoji="0" lang="en-US"/>
          </a:p>
        </p:txBody>
      </p:sp>
      <p:sp>
        <p:nvSpPr>
          <p:cNvPr id="3" name="Espace réservé du texte 2"/>
          <p:cNvSpPr>
            <a:spLocks noGrp="1"/>
          </p:cNvSpPr>
          <p:nvPr>
            <p:ph type="body" idx="1"/>
          </p:nvPr>
        </p:nvSpPr>
        <p:spPr>
          <a:xfrm>
            <a:off x="857250" y="3176300"/>
            <a:ext cx="8286750" cy="1362990"/>
          </a:xfrm>
        </p:spPr>
        <p:txBody>
          <a:bodyPr lIns="57694" tIns="0" rIns="57694" bIns="0" anchor="b"/>
          <a:lstStyle>
            <a:lvl1pPr marL="0" indent="0" algn="l">
              <a:buNone/>
              <a:defRPr sz="2500">
                <a:solidFill>
                  <a:schemeClr val="tx1"/>
                </a:solidFill>
                <a:effectLst/>
              </a:defRPr>
            </a:lvl1pPr>
            <a:lvl2pPr>
              <a:buNone/>
              <a:defRPr sz="2300">
                <a:solidFill>
                  <a:schemeClr val="tx1">
                    <a:tint val="75000"/>
                  </a:schemeClr>
                </a:solidFill>
              </a:defRPr>
            </a:lvl2pPr>
            <a:lvl3pPr>
              <a:buNone/>
              <a:defRPr sz="2000">
                <a:solidFill>
                  <a:schemeClr val="tx1">
                    <a:tint val="75000"/>
                  </a:schemeClr>
                </a:solidFill>
              </a:defRPr>
            </a:lvl3pPr>
            <a:lvl4pPr>
              <a:buNone/>
              <a:defRPr sz="1800">
                <a:solidFill>
                  <a:schemeClr val="tx1">
                    <a:tint val="75000"/>
                  </a:schemeClr>
                </a:solidFill>
              </a:defRPr>
            </a:lvl4pPr>
            <a:lvl5pPr>
              <a:buNone/>
              <a:defRPr sz="1800">
                <a:solidFill>
                  <a:schemeClr val="tx1">
                    <a:tint val="75000"/>
                  </a:schemeClr>
                </a:solidFill>
              </a:defRPr>
            </a:lvl5pPr>
          </a:lstStyle>
          <a:p>
            <a:pPr lvl="0" eaLnBrk="1" latinLnBrk="0" hangingPunct="1"/>
            <a:r>
              <a:rPr kumimoji="0" lang="fr-FR"/>
              <a:t>Cliquez pour modifier les styles du texte du masque</a:t>
            </a:r>
          </a:p>
        </p:txBody>
      </p:sp>
      <p:sp>
        <p:nvSpPr>
          <p:cNvPr id="4" name="Espace réservé de la date 3"/>
          <p:cNvSpPr>
            <a:spLocks noGrp="1"/>
          </p:cNvSpPr>
          <p:nvPr>
            <p:ph type="dt" sz="half" idx="10"/>
          </p:nvPr>
        </p:nvSpPr>
        <p:spPr/>
        <p:txBody>
          <a:bodyPr/>
          <a:lstStyle/>
          <a:p>
            <a:endParaRPr lang="fr-CA"/>
          </a:p>
        </p:txBody>
      </p:sp>
      <p:sp>
        <p:nvSpPr>
          <p:cNvPr id="5" name="Espace réservé du pied de page 4"/>
          <p:cNvSpPr>
            <a:spLocks noGrp="1"/>
          </p:cNvSpPr>
          <p:nvPr>
            <p:ph type="ftr" sz="quarter" idx="11"/>
          </p:nvPr>
        </p:nvSpPr>
        <p:spPr/>
        <p:txBody>
          <a:bodyPr/>
          <a:lstStyle/>
          <a:p>
            <a:endParaRPr lang="fr-CA"/>
          </a:p>
        </p:txBody>
      </p:sp>
      <p:sp>
        <p:nvSpPr>
          <p:cNvPr id="6" name="Espace réservé du numéro de diapositive 5"/>
          <p:cNvSpPr>
            <a:spLocks noGrp="1"/>
          </p:cNvSpPr>
          <p:nvPr>
            <p:ph type="sldNum" sz="quarter" idx="12"/>
          </p:nvPr>
        </p:nvSpPr>
        <p:spPr/>
        <p:txBody>
          <a:bodyPr/>
          <a:lstStyle/>
          <a:p>
            <a:fld id="{5FC06201-0CCC-45A7-8DA0-79188DA4E51D}" type="slidenum">
              <a:rPr lang="fr-CA" smtClean="0"/>
              <a:pPr/>
              <a:t>‹N°›</a:t>
            </a:fld>
            <a:endParaRPr lang="fr-CA"/>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a:xfrm>
            <a:off x="2428852" y="330271"/>
            <a:ext cx="8286808" cy="1460500"/>
          </a:xfrm>
        </p:spPr>
        <p:txBody>
          <a:bodyPr/>
          <a:lstStyle/>
          <a:p>
            <a:r>
              <a:rPr kumimoji="0" lang="fr-FR" dirty="0"/>
              <a:t>Cliquez pour modifier le style du titre</a:t>
            </a:r>
            <a:endParaRPr kumimoji="0" lang="en-US" dirty="0"/>
          </a:p>
        </p:txBody>
      </p:sp>
      <p:sp>
        <p:nvSpPr>
          <p:cNvPr id="3" name="Espace réservé du contenu 2"/>
          <p:cNvSpPr>
            <a:spLocks noGrp="1"/>
          </p:cNvSpPr>
          <p:nvPr>
            <p:ph sz="half" idx="1"/>
          </p:nvPr>
        </p:nvSpPr>
        <p:spPr>
          <a:xfrm>
            <a:off x="2500290" y="2024046"/>
            <a:ext cx="4000528" cy="5783175"/>
          </a:xfrm>
        </p:spPr>
        <p:txBody>
          <a:bodyPr/>
          <a:lstStyle>
            <a:lvl1pPr>
              <a:defRPr sz="3300"/>
            </a:lvl1pPr>
            <a:lvl2pPr>
              <a:defRPr sz="2800"/>
            </a:lvl2pPr>
            <a:lvl3pPr>
              <a:defRPr sz="2500"/>
            </a:lvl3pPr>
            <a:lvl4pPr>
              <a:defRPr sz="2300"/>
            </a:lvl4pPr>
            <a:lvl5pPr>
              <a:defRPr sz="2300"/>
            </a:lvl5pPr>
          </a:lstStyle>
          <a:p>
            <a:pPr lvl="0" eaLnBrk="1" latinLnBrk="0" hangingPunct="1"/>
            <a:r>
              <a:rPr lang="fr-FR"/>
              <a:t>Cliquez pour modifier les styles du texte du masque</a:t>
            </a:r>
          </a:p>
          <a:p>
            <a:pPr lvl="1" eaLnBrk="1" latinLnBrk="0" hangingPunct="1"/>
            <a:r>
              <a:rPr lang="fr-FR"/>
              <a:t>Deuxième niveau</a:t>
            </a:r>
          </a:p>
          <a:p>
            <a:pPr lvl="2" eaLnBrk="1" latinLnBrk="0" hangingPunct="1"/>
            <a:r>
              <a:rPr lang="fr-FR"/>
              <a:t>Troisième niveau</a:t>
            </a:r>
          </a:p>
          <a:p>
            <a:pPr lvl="3" eaLnBrk="1" latinLnBrk="0" hangingPunct="1"/>
            <a:r>
              <a:rPr lang="fr-FR"/>
              <a:t>Quatrième niveau</a:t>
            </a:r>
          </a:p>
          <a:p>
            <a:pPr lvl="4" eaLnBrk="1" latinLnBrk="0" hangingPunct="1"/>
            <a:r>
              <a:rPr lang="fr-FR"/>
              <a:t>Cinquième niveau</a:t>
            </a:r>
            <a:endParaRPr kumimoji="0" lang="en-US"/>
          </a:p>
        </p:txBody>
      </p:sp>
      <p:sp>
        <p:nvSpPr>
          <p:cNvPr id="4" name="Espace réservé du contenu 3"/>
          <p:cNvSpPr>
            <a:spLocks noGrp="1"/>
          </p:cNvSpPr>
          <p:nvPr>
            <p:ph sz="half" idx="2"/>
          </p:nvPr>
        </p:nvSpPr>
        <p:spPr>
          <a:xfrm>
            <a:off x="6715132" y="2024046"/>
            <a:ext cx="4000528" cy="5783175"/>
          </a:xfrm>
        </p:spPr>
        <p:txBody>
          <a:bodyPr/>
          <a:lstStyle>
            <a:lvl1pPr>
              <a:defRPr sz="3300"/>
            </a:lvl1pPr>
            <a:lvl2pPr>
              <a:defRPr sz="2800"/>
            </a:lvl2pPr>
            <a:lvl3pPr>
              <a:defRPr sz="2500"/>
            </a:lvl3pPr>
            <a:lvl4pPr>
              <a:defRPr sz="2300"/>
            </a:lvl4pPr>
            <a:lvl5pPr>
              <a:defRPr sz="2300"/>
            </a:lvl5pPr>
          </a:lstStyle>
          <a:p>
            <a:pPr lvl="0" eaLnBrk="1" latinLnBrk="0" hangingPunct="1"/>
            <a:r>
              <a:rPr lang="fr-FR"/>
              <a:t>Cliquez pour modifier les styles du texte du masque</a:t>
            </a:r>
          </a:p>
          <a:p>
            <a:pPr lvl="1" eaLnBrk="1" latinLnBrk="0" hangingPunct="1"/>
            <a:r>
              <a:rPr lang="fr-FR"/>
              <a:t>Deuxième niveau</a:t>
            </a:r>
          </a:p>
          <a:p>
            <a:pPr lvl="2" eaLnBrk="1" latinLnBrk="0" hangingPunct="1"/>
            <a:r>
              <a:rPr lang="fr-FR"/>
              <a:t>Troisième niveau</a:t>
            </a:r>
          </a:p>
          <a:p>
            <a:pPr lvl="3" eaLnBrk="1" latinLnBrk="0" hangingPunct="1"/>
            <a:r>
              <a:rPr lang="fr-FR"/>
              <a:t>Quatrième niveau</a:t>
            </a:r>
          </a:p>
          <a:p>
            <a:pPr lvl="4" eaLnBrk="1" latinLnBrk="0" hangingPunct="1"/>
            <a:r>
              <a:rPr lang="fr-FR"/>
              <a:t>Cinquième niveau</a:t>
            </a:r>
            <a:endParaRPr kumimoji="0" lang="en-US"/>
          </a:p>
        </p:txBody>
      </p:sp>
      <p:sp>
        <p:nvSpPr>
          <p:cNvPr id="5" name="Espace réservé de la date 4"/>
          <p:cNvSpPr>
            <a:spLocks noGrp="1"/>
          </p:cNvSpPr>
          <p:nvPr>
            <p:ph type="dt" sz="half" idx="10"/>
          </p:nvPr>
        </p:nvSpPr>
        <p:spPr/>
        <p:txBody>
          <a:bodyPr/>
          <a:lstStyle/>
          <a:p>
            <a:endParaRPr lang="fr-CA"/>
          </a:p>
        </p:txBody>
      </p:sp>
      <p:sp>
        <p:nvSpPr>
          <p:cNvPr id="6" name="Espace réservé du pied de page 5"/>
          <p:cNvSpPr>
            <a:spLocks noGrp="1"/>
          </p:cNvSpPr>
          <p:nvPr>
            <p:ph type="ftr" sz="quarter" idx="11"/>
          </p:nvPr>
        </p:nvSpPr>
        <p:spPr/>
        <p:txBody>
          <a:bodyPr/>
          <a:lstStyle/>
          <a:p>
            <a:endParaRPr lang="fr-CA"/>
          </a:p>
        </p:txBody>
      </p:sp>
      <p:sp>
        <p:nvSpPr>
          <p:cNvPr id="7" name="Espace réservé du numéro de diapositive 6"/>
          <p:cNvSpPr>
            <a:spLocks noGrp="1"/>
          </p:cNvSpPr>
          <p:nvPr>
            <p:ph type="sldNum" sz="quarter" idx="12"/>
          </p:nvPr>
        </p:nvSpPr>
        <p:spPr/>
        <p:txBody>
          <a:bodyPr/>
          <a:lstStyle/>
          <a:p>
            <a:fld id="{D18F9D09-7FBA-4AB4-B18C-3761EEAAB16A}" type="slidenum">
              <a:rPr lang="fr-CA" smtClean="0"/>
              <a:pPr/>
              <a:t>‹N°›</a:t>
            </a:fld>
            <a:endParaRPr lang="fr-CA"/>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a:xfrm>
            <a:off x="571500" y="348897"/>
            <a:ext cx="10287000" cy="1460500"/>
          </a:xfrm>
        </p:spPr>
        <p:txBody>
          <a:bodyPr anchor="ctr"/>
          <a:lstStyle>
            <a:lvl1pPr>
              <a:defRPr/>
            </a:lvl1pPr>
          </a:lstStyle>
          <a:p>
            <a:r>
              <a:rPr kumimoji="0" lang="fr-FR"/>
              <a:t>Cliquez pour modifier le style du titre</a:t>
            </a:r>
            <a:endParaRPr kumimoji="0" lang="en-US"/>
          </a:p>
        </p:txBody>
      </p:sp>
      <p:sp>
        <p:nvSpPr>
          <p:cNvPr id="3" name="Espace réservé du texte 2"/>
          <p:cNvSpPr>
            <a:spLocks noGrp="1"/>
          </p:cNvSpPr>
          <p:nvPr>
            <p:ph type="body" idx="1"/>
          </p:nvPr>
        </p:nvSpPr>
        <p:spPr>
          <a:xfrm>
            <a:off x="571500" y="7010400"/>
            <a:ext cx="5050235" cy="1071033"/>
          </a:xfrm>
        </p:spPr>
        <p:txBody>
          <a:bodyPr anchor="t"/>
          <a:lstStyle>
            <a:lvl1pPr marL="0" indent="0">
              <a:buNone/>
              <a:defRPr sz="3000" b="1">
                <a:solidFill>
                  <a:schemeClr val="accent1"/>
                </a:solidFill>
              </a:defRPr>
            </a:lvl1pPr>
            <a:lvl2pPr>
              <a:buNone/>
              <a:defRPr sz="2500" b="1"/>
            </a:lvl2pPr>
            <a:lvl3pPr>
              <a:buNone/>
              <a:defRPr sz="2300" b="1"/>
            </a:lvl3pPr>
            <a:lvl4pPr>
              <a:buNone/>
              <a:defRPr sz="2000" b="1"/>
            </a:lvl4pPr>
            <a:lvl5pPr>
              <a:buNone/>
              <a:defRPr sz="2000" b="1"/>
            </a:lvl5pPr>
          </a:lstStyle>
          <a:p>
            <a:pPr lvl="0" eaLnBrk="1" latinLnBrk="0" hangingPunct="1"/>
            <a:r>
              <a:rPr kumimoji="0" lang="fr-FR"/>
              <a:t>Cliquez pour modifier les styles du texte du masque</a:t>
            </a:r>
          </a:p>
        </p:txBody>
      </p:sp>
      <p:sp>
        <p:nvSpPr>
          <p:cNvPr id="4" name="Espace réservé du texte 3"/>
          <p:cNvSpPr>
            <a:spLocks noGrp="1"/>
          </p:cNvSpPr>
          <p:nvPr>
            <p:ph type="body" sz="half" idx="3"/>
          </p:nvPr>
        </p:nvSpPr>
        <p:spPr>
          <a:xfrm>
            <a:off x="5806282" y="7010400"/>
            <a:ext cx="5052219" cy="1071033"/>
          </a:xfrm>
        </p:spPr>
        <p:txBody>
          <a:bodyPr anchor="t"/>
          <a:lstStyle>
            <a:lvl1pPr marL="0" indent="0">
              <a:buNone/>
              <a:defRPr sz="3000" b="1">
                <a:solidFill>
                  <a:schemeClr val="accent1"/>
                </a:solidFill>
              </a:defRPr>
            </a:lvl1pPr>
            <a:lvl2pPr>
              <a:buNone/>
              <a:defRPr sz="2500" b="1"/>
            </a:lvl2pPr>
            <a:lvl3pPr>
              <a:buNone/>
              <a:defRPr sz="2300" b="1"/>
            </a:lvl3pPr>
            <a:lvl4pPr>
              <a:buNone/>
              <a:defRPr sz="2000" b="1"/>
            </a:lvl4pPr>
            <a:lvl5pPr>
              <a:buNone/>
              <a:defRPr sz="2000" b="1"/>
            </a:lvl5pPr>
          </a:lstStyle>
          <a:p>
            <a:pPr lvl="0" eaLnBrk="1" latinLnBrk="0" hangingPunct="1"/>
            <a:r>
              <a:rPr kumimoji="0" lang="fr-FR"/>
              <a:t>Cliquez pour modifier les styles du texte du masque</a:t>
            </a:r>
          </a:p>
        </p:txBody>
      </p:sp>
      <p:sp>
        <p:nvSpPr>
          <p:cNvPr id="5" name="Espace réservé du contenu 4"/>
          <p:cNvSpPr>
            <a:spLocks noGrp="1"/>
          </p:cNvSpPr>
          <p:nvPr>
            <p:ph sz="quarter" idx="2"/>
          </p:nvPr>
        </p:nvSpPr>
        <p:spPr>
          <a:xfrm>
            <a:off x="571500" y="1938277"/>
            <a:ext cx="5050235" cy="5036697"/>
          </a:xfrm>
        </p:spPr>
        <p:txBody>
          <a:bodyPr/>
          <a:lstStyle>
            <a:lvl1pPr>
              <a:defRPr sz="3000"/>
            </a:lvl1pPr>
            <a:lvl2pPr>
              <a:defRPr sz="2500"/>
            </a:lvl2pPr>
            <a:lvl3pPr>
              <a:defRPr sz="2300"/>
            </a:lvl3pPr>
            <a:lvl4pPr>
              <a:defRPr sz="2000"/>
            </a:lvl4pPr>
            <a:lvl5pPr>
              <a:defRPr sz="2000"/>
            </a:lvl5pPr>
          </a:lstStyle>
          <a:p>
            <a:pPr lvl="0" eaLnBrk="1" latinLnBrk="0" hangingPunct="1"/>
            <a:r>
              <a:rPr lang="fr-FR"/>
              <a:t>Cliquez pour modifier les styles du texte du masque</a:t>
            </a:r>
          </a:p>
          <a:p>
            <a:pPr lvl="1" eaLnBrk="1" latinLnBrk="0" hangingPunct="1"/>
            <a:r>
              <a:rPr lang="fr-FR"/>
              <a:t>Deuxième niveau</a:t>
            </a:r>
          </a:p>
          <a:p>
            <a:pPr lvl="2" eaLnBrk="1" latinLnBrk="0" hangingPunct="1"/>
            <a:r>
              <a:rPr lang="fr-FR"/>
              <a:t>Troisième niveau</a:t>
            </a:r>
          </a:p>
          <a:p>
            <a:pPr lvl="3" eaLnBrk="1" latinLnBrk="0" hangingPunct="1"/>
            <a:r>
              <a:rPr lang="fr-FR"/>
              <a:t>Quatrième niveau</a:t>
            </a:r>
          </a:p>
          <a:p>
            <a:pPr lvl="4" eaLnBrk="1" latinLnBrk="0" hangingPunct="1"/>
            <a:r>
              <a:rPr lang="fr-FR"/>
              <a:t>Cinquième niveau</a:t>
            </a:r>
            <a:endParaRPr kumimoji="0" lang="en-US"/>
          </a:p>
        </p:txBody>
      </p:sp>
      <p:sp>
        <p:nvSpPr>
          <p:cNvPr id="6" name="Espace réservé du contenu 5"/>
          <p:cNvSpPr>
            <a:spLocks noGrp="1"/>
          </p:cNvSpPr>
          <p:nvPr>
            <p:ph sz="quarter" idx="4"/>
          </p:nvPr>
        </p:nvSpPr>
        <p:spPr>
          <a:xfrm>
            <a:off x="5806282" y="1938277"/>
            <a:ext cx="5052219" cy="5036697"/>
          </a:xfrm>
        </p:spPr>
        <p:txBody>
          <a:bodyPr/>
          <a:lstStyle>
            <a:lvl1pPr>
              <a:defRPr sz="3000"/>
            </a:lvl1pPr>
            <a:lvl2pPr>
              <a:defRPr sz="2500"/>
            </a:lvl2pPr>
            <a:lvl3pPr>
              <a:defRPr sz="2300"/>
            </a:lvl3pPr>
            <a:lvl4pPr>
              <a:defRPr sz="2000"/>
            </a:lvl4pPr>
            <a:lvl5pPr>
              <a:defRPr sz="2000"/>
            </a:lvl5pPr>
          </a:lstStyle>
          <a:p>
            <a:pPr lvl="0" eaLnBrk="1" latinLnBrk="0" hangingPunct="1"/>
            <a:r>
              <a:rPr lang="fr-FR"/>
              <a:t>Cliquez pour modifier les styles du texte du masque</a:t>
            </a:r>
          </a:p>
          <a:p>
            <a:pPr lvl="1" eaLnBrk="1" latinLnBrk="0" hangingPunct="1"/>
            <a:r>
              <a:rPr lang="fr-FR"/>
              <a:t>Deuxième niveau</a:t>
            </a:r>
          </a:p>
          <a:p>
            <a:pPr lvl="2" eaLnBrk="1" latinLnBrk="0" hangingPunct="1"/>
            <a:r>
              <a:rPr lang="fr-FR"/>
              <a:t>Troisième niveau</a:t>
            </a:r>
          </a:p>
          <a:p>
            <a:pPr lvl="3" eaLnBrk="1" latinLnBrk="0" hangingPunct="1"/>
            <a:r>
              <a:rPr lang="fr-FR"/>
              <a:t>Quatrième niveau</a:t>
            </a:r>
          </a:p>
          <a:p>
            <a:pPr lvl="4" eaLnBrk="1" latinLnBrk="0" hangingPunct="1"/>
            <a:r>
              <a:rPr lang="fr-FR"/>
              <a:t>Cinquième niveau</a:t>
            </a:r>
            <a:endParaRPr kumimoji="0" lang="en-US"/>
          </a:p>
        </p:txBody>
      </p:sp>
      <p:sp>
        <p:nvSpPr>
          <p:cNvPr id="7" name="Espace réservé de la date 6"/>
          <p:cNvSpPr>
            <a:spLocks noGrp="1"/>
          </p:cNvSpPr>
          <p:nvPr>
            <p:ph type="dt" sz="half" idx="10"/>
          </p:nvPr>
        </p:nvSpPr>
        <p:spPr/>
        <p:txBody>
          <a:bodyPr/>
          <a:lstStyle/>
          <a:p>
            <a:endParaRPr lang="fr-CA"/>
          </a:p>
        </p:txBody>
      </p:sp>
      <p:sp>
        <p:nvSpPr>
          <p:cNvPr id="8" name="Espace réservé du pied de page 7"/>
          <p:cNvSpPr>
            <a:spLocks noGrp="1"/>
          </p:cNvSpPr>
          <p:nvPr>
            <p:ph type="ftr" sz="quarter" idx="11"/>
          </p:nvPr>
        </p:nvSpPr>
        <p:spPr/>
        <p:txBody>
          <a:bodyPr/>
          <a:lstStyle/>
          <a:p>
            <a:endParaRPr lang="fr-CA"/>
          </a:p>
        </p:txBody>
      </p:sp>
      <p:sp>
        <p:nvSpPr>
          <p:cNvPr id="9" name="Espace réservé du numéro de diapositive 8"/>
          <p:cNvSpPr>
            <a:spLocks noGrp="1"/>
          </p:cNvSpPr>
          <p:nvPr>
            <p:ph type="sldNum" sz="quarter" idx="12"/>
          </p:nvPr>
        </p:nvSpPr>
        <p:spPr/>
        <p:txBody>
          <a:bodyPr/>
          <a:lstStyle/>
          <a:p>
            <a:fld id="{E7E11AE4-41A6-4D92-8938-8528753948CC}" type="slidenum">
              <a:rPr lang="fr-CA" smtClean="0"/>
              <a:pPr/>
              <a:t>‹N°›</a:t>
            </a:fld>
            <a:endParaRPr lang="fr-CA"/>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re seul">
    <p:spTree>
      <p:nvGrpSpPr>
        <p:cNvPr id="1" name=""/>
        <p:cNvGrpSpPr/>
        <p:nvPr/>
      </p:nvGrpSpPr>
      <p:grpSpPr>
        <a:xfrm>
          <a:off x="0" y="0"/>
          <a:ext cx="0" cy="0"/>
          <a:chOff x="0" y="0"/>
          <a:chExt cx="0" cy="0"/>
        </a:xfrm>
      </p:grpSpPr>
      <p:sp>
        <p:nvSpPr>
          <p:cNvPr id="7" name="Espace réservé de la date 6"/>
          <p:cNvSpPr>
            <a:spLocks noGrp="1"/>
          </p:cNvSpPr>
          <p:nvPr>
            <p:ph type="dt" sz="half" idx="10"/>
          </p:nvPr>
        </p:nvSpPr>
        <p:spPr/>
        <p:txBody>
          <a:bodyPr/>
          <a:lstStyle/>
          <a:p>
            <a:endParaRPr lang="fr-CA"/>
          </a:p>
        </p:txBody>
      </p:sp>
      <p:sp>
        <p:nvSpPr>
          <p:cNvPr id="8" name="Espace réservé du numéro de diapositive 7"/>
          <p:cNvSpPr>
            <a:spLocks noGrp="1"/>
          </p:cNvSpPr>
          <p:nvPr>
            <p:ph type="sldNum" sz="quarter" idx="11"/>
          </p:nvPr>
        </p:nvSpPr>
        <p:spPr/>
        <p:txBody>
          <a:bodyPr/>
          <a:lstStyle/>
          <a:p>
            <a:fld id="{D6FDDAE2-DC15-4780-BA1F-16594B927BC4}" type="slidenum">
              <a:rPr lang="fr-CA" smtClean="0"/>
              <a:pPr/>
              <a:t>‹N°›</a:t>
            </a:fld>
            <a:endParaRPr lang="fr-CA"/>
          </a:p>
        </p:txBody>
      </p:sp>
      <p:sp>
        <p:nvSpPr>
          <p:cNvPr id="9" name="Espace réservé du pied de page 8"/>
          <p:cNvSpPr>
            <a:spLocks noGrp="1"/>
          </p:cNvSpPr>
          <p:nvPr>
            <p:ph type="ftr" sz="quarter" idx="12"/>
          </p:nvPr>
        </p:nvSpPr>
        <p:spPr/>
        <p:txBody>
          <a:bodyPr/>
          <a:lstStyle/>
          <a:p>
            <a:endParaRPr lang="fr-CA"/>
          </a:p>
        </p:txBody>
      </p:sp>
      <p:sp>
        <p:nvSpPr>
          <p:cNvPr id="6" name="Titre 1"/>
          <p:cNvSpPr>
            <a:spLocks noGrp="1"/>
          </p:cNvSpPr>
          <p:nvPr>
            <p:ph type="title"/>
          </p:nvPr>
        </p:nvSpPr>
        <p:spPr>
          <a:xfrm>
            <a:off x="2428852" y="330271"/>
            <a:ext cx="8286808" cy="1460500"/>
          </a:xfrm>
        </p:spPr>
        <p:txBody>
          <a:bodyPr/>
          <a:lstStyle/>
          <a:p>
            <a:r>
              <a:rPr kumimoji="0" lang="fr-FR" dirty="0"/>
              <a:t>Cliquez pour modifier le style du titre</a:t>
            </a:r>
            <a:endParaRPr kumimoji="0"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p:cNvSpPr>
            <a:spLocks noGrp="1"/>
          </p:cNvSpPr>
          <p:nvPr>
            <p:ph type="dt" sz="half" idx="10"/>
          </p:nvPr>
        </p:nvSpPr>
        <p:spPr/>
        <p:txBody>
          <a:bodyPr/>
          <a:lstStyle/>
          <a:p>
            <a:endParaRPr lang="fr-CA"/>
          </a:p>
        </p:txBody>
      </p:sp>
      <p:sp>
        <p:nvSpPr>
          <p:cNvPr id="3" name="Espace réservé du pied de page 2"/>
          <p:cNvSpPr>
            <a:spLocks noGrp="1"/>
          </p:cNvSpPr>
          <p:nvPr>
            <p:ph type="ftr" sz="quarter" idx="11"/>
          </p:nvPr>
        </p:nvSpPr>
        <p:spPr/>
        <p:txBody>
          <a:bodyPr/>
          <a:lstStyle/>
          <a:p>
            <a:endParaRPr lang="fr-CA"/>
          </a:p>
        </p:txBody>
      </p:sp>
      <p:sp>
        <p:nvSpPr>
          <p:cNvPr id="4" name="Espace réservé du numéro de diapositive 3"/>
          <p:cNvSpPr>
            <a:spLocks noGrp="1"/>
          </p:cNvSpPr>
          <p:nvPr>
            <p:ph type="sldNum" sz="quarter" idx="12"/>
          </p:nvPr>
        </p:nvSpPr>
        <p:spPr/>
        <p:txBody>
          <a:bodyPr/>
          <a:lstStyle/>
          <a:p>
            <a:fld id="{18550943-5A3C-4569-9043-0EBCC828524C}" type="slidenum">
              <a:rPr lang="fr-CA" smtClean="0"/>
              <a:pPr/>
              <a:t>‹N°›</a:t>
            </a:fld>
            <a:endParaRPr lang="fr-CA"/>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571500" y="1514841"/>
            <a:ext cx="4000500" cy="933097"/>
          </a:xfrm>
        </p:spPr>
        <p:txBody>
          <a:bodyPr tIns="0" bIns="0" anchor="t"/>
          <a:lstStyle>
            <a:lvl1pPr algn="l">
              <a:buNone/>
              <a:defRPr sz="2300" b="1">
                <a:solidFill>
                  <a:schemeClr val="accent1"/>
                </a:solidFill>
              </a:defRPr>
            </a:lvl1pPr>
          </a:lstStyle>
          <a:p>
            <a:r>
              <a:rPr kumimoji="0" lang="fr-FR"/>
              <a:t>Cliquez pour modifier le style du titre</a:t>
            </a:r>
            <a:endParaRPr kumimoji="0" lang="en-US"/>
          </a:p>
        </p:txBody>
      </p:sp>
      <p:sp>
        <p:nvSpPr>
          <p:cNvPr id="3" name="Espace réservé du texte 2"/>
          <p:cNvSpPr>
            <a:spLocks noGrp="1"/>
          </p:cNvSpPr>
          <p:nvPr>
            <p:ph type="body" idx="2"/>
          </p:nvPr>
        </p:nvSpPr>
        <p:spPr>
          <a:xfrm>
            <a:off x="571500" y="273986"/>
            <a:ext cx="3429000" cy="1168400"/>
          </a:xfrm>
        </p:spPr>
        <p:txBody>
          <a:bodyPr lIns="57694" tIns="0" rIns="57694" bIns="0" anchor="b"/>
          <a:lstStyle>
            <a:lvl1pPr marL="0" indent="0" algn="l">
              <a:buNone/>
              <a:defRPr sz="1800"/>
            </a:lvl1pPr>
            <a:lvl2pPr>
              <a:buNone/>
              <a:defRPr sz="1500"/>
            </a:lvl2pPr>
            <a:lvl3pPr>
              <a:buNone/>
              <a:defRPr sz="1300"/>
            </a:lvl3pPr>
            <a:lvl4pPr>
              <a:buNone/>
              <a:defRPr sz="1100"/>
            </a:lvl4pPr>
            <a:lvl5pPr>
              <a:buNone/>
              <a:defRPr sz="1100"/>
            </a:lvl5pPr>
          </a:lstStyle>
          <a:p>
            <a:pPr lvl="0" eaLnBrk="1" latinLnBrk="0" hangingPunct="1"/>
            <a:r>
              <a:rPr kumimoji="0" lang="fr-FR"/>
              <a:t>Cliquez pour modifier les styles du texte du masque</a:t>
            </a:r>
          </a:p>
        </p:txBody>
      </p:sp>
      <p:sp>
        <p:nvSpPr>
          <p:cNvPr id="4" name="Espace réservé du contenu 3"/>
          <p:cNvSpPr>
            <a:spLocks noGrp="1"/>
          </p:cNvSpPr>
          <p:nvPr>
            <p:ph sz="half" idx="1"/>
          </p:nvPr>
        </p:nvSpPr>
        <p:spPr>
          <a:xfrm>
            <a:off x="571500" y="2531534"/>
            <a:ext cx="8858250" cy="4868333"/>
          </a:xfrm>
        </p:spPr>
        <p:txBody>
          <a:bodyPr/>
          <a:lstStyle>
            <a:lvl1pPr>
              <a:defRPr sz="3500"/>
            </a:lvl1pPr>
            <a:lvl2pPr>
              <a:defRPr sz="3000"/>
            </a:lvl2pPr>
            <a:lvl3pPr>
              <a:defRPr sz="2800"/>
            </a:lvl3pPr>
            <a:lvl4pPr>
              <a:defRPr sz="2500"/>
            </a:lvl4pPr>
            <a:lvl5pPr>
              <a:defRPr sz="2500"/>
            </a:lvl5pPr>
          </a:lstStyle>
          <a:p>
            <a:pPr lvl="0" eaLnBrk="1" latinLnBrk="0" hangingPunct="1"/>
            <a:r>
              <a:rPr lang="fr-FR"/>
              <a:t>Cliquez pour modifier les styles du texte du masque</a:t>
            </a:r>
          </a:p>
          <a:p>
            <a:pPr lvl="1" eaLnBrk="1" latinLnBrk="0" hangingPunct="1"/>
            <a:r>
              <a:rPr lang="fr-FR"/>
              <a:t>Deuxième niveau</a:t>
            </a:r>
          </a:p>
          <a:p>
            <a:pPr lvl="2" eaLnBrk="1" latinLnBrk="0" hangingPunct="1"/>
            <a:r>
              <a:rPr lang="fr-FR"/>
              <a:t>Troisième niveau</a:t>
            </a:r>
          </a:p>
          <a:p>
            <a:pPr lvl="3" eaLnBrk="1" latinLnBrk="0" hangingPunct="1"/>
            <a:r>
              <a:rPr lang="fr-FR"/>
              <a:t>Quatrième niveau</a:t>
            </a:r>
          </a:p>
          <a:p>
            <a:pPr lvl="4" eaLnBrk="1" latinLnBrk="0" hangingPunct="1"/>
            <a:r>
              <a:rPr lang="fr-FR"/>
              <a:t>Cinquième niveau</a:t>
            </a:r>
            <a:endParaRPr kumimoji="0" lang="en-US"/>
          </a:p>
        </p:txBody>
      </p:sp>
      <p:sp>
        <p:nvSpPr>
          <p:cNvPr id="5" name="Espace réservé de la date 4"/>
          <p:cNvSpPr>
            <a:spLocks noGrp="1"/>
          </p:cNvSpPr>
          <p:nvPr>
            <p:ph type="dt" sz="half" idx="10"/>
          </p:nvPr>
        </p:nvSpPr>
        <p:spPr/>
        <p:txBody>
          <a:bodyPr/>
          <a:lstStyle/>
          <a:p>
            <a:endParaRPr lang="fr-CA"/>
          </a:p>
        </p:txBody>
      </p:sp>
      <p:sp>
        <p:nvSpPr>
          <p:cNvPr id="6" name="Espace réservé du pied de page 5"/>
          <p:cNvSpPr>
            <a:spLocks noGrp="1"/>
          </p:cNvSpPr>
          <p:nvPr>
            <p:ph type="ftr" sz="quarter" idx="11"/>
          </p:nvPr>
        </p:nvSpPr>
        <p:spPr/>
        <p:txBody>
          <a:bodyPr/>
          <a:lstStyle/>
          <a:p>
            <a:endParaRPr lang="fr-CA"/>
          </a:p>
        </p:txBody>
      </p:sp>
      <p:sp>
        <p:nvSpPr>
          <p:cNvPr id="7" name="Espace réservé du numéro de diapositive 6"/>
          <p:cNvSpPr>
            <a:spLocks noGrp="1"/>
          </p:cNvSpPr>
          <p:nvPr>
            <p:ph type="sldNum" sz="quarter" idx="12"/>
          </p:nvPr>
        </p:nvSpPr>
        <p:spPr>
          <a:xfrm>
            <a:off x="10195560" y="8205971"/>
            <a:ext cx="952500" cy="466549"/>
          </a:xfrm>
        </p:spPr>
        <p:txBody>
          <a:bodyPr/>
          <a:lstStyle/>
          <a:p>
            <a:fld id="{DBC884EF-8EEB-48B6-8331-CAB36C1DA3D6}" type="slidenum">
              <a:rPr lang="fr-CA" smtClean="0"/>
              <a:pPr/>
              <a:t>‹N°›</a:t>
            </a:fld>
            <a:endParaRPr lang="fr-CA"/>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2.jpeg"/><Relationship Id="rId3" Type="http://schemas.openxmlformats.org/officeDocument/2006/relationships/slideLayout" Target="../slideLayouts/slideLayout3.xml"/><Relationship Id="rId21" Type="http://schemas.openxmlformats.org/officeDocument/2006/relationships/image" Target="../media/image3.jpe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vmlDrawing" Target="../drawings/vmlDrawing1.vml"/><Relationship Id="rId2" Type="http://schemas.openxmlformats.org/officeDocument/2006/relationships/slideLayout" Target="../slideLayouts/slideLayout2.xml"/><Relationship Id="rId16" Type="http://schemas.openxmlformats.org/officeDocument/2006/relationships/theme" Target="../theme/theme1.xml"/><Relationship Id="rId20" Type="http://schemas.openxmlformats.org/officeDocument/2006/relationships/image" Target="../media/image1.wmf"/><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image" Target="../media/image6.jpeg"/><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image" Target="../media/image5.jpeg"/><Relationship Id="rId10" Type="http://schemas.openxmlformats.org/officeDocument/2006/relationships/slideLayout" Target="../slideLayouts/slideLayout10.xml"/><Relationship Id="rId19" Type="http://schemas.openxmlformats.org/officeDocument/2006/relationships/oleObject" Target="../embeddings/oleObject1.bin"/><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image" Target="../media/image4.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12" name="Forme libre 11"/>
          <p:cNvSpPr>
            <a:spLocks/>
          </p:cNvSpPr>
          <p:nvPr/>
        </p:nvSpPr>
        <p:spPr bwMode="auto">
          <a:xfrm>
            <a:off x="0" y="6072161"/>
            <a:ext cx="11430000" cy="2699896"/>
          </a:xfrm>
          <a:custGeom>
            <a:avLst>
              <a:gd name="A1" fmla="val 0"/>
              <a:gd name="A2" fmla="val 0"/>
              <a:gd name="A3" fmla="val 0"/>
              <a:gd name="A4" fmla="val 0"/>
              <a:gd name="A5" fmla="val 0"/>
              <a:gd name="A6" fmla="val 0"/>
              <a:gd name="A7" fmla="val 0"/>
              <a:gd name="A8" fmla="val 0"/>
            </a:avLst>
            <a:gdLst/>
            <a:ahLst/>
            <a:cxnLst>
              <a:cxn ang="0">
                <a:pos x="0" y="1066"/>
              </a:cxn>
              <a:cxn ang="0">
                <a:pos x="0" y="1331"/>
              </a:cxn>
              <a:cxn ang="0">
                <a:pos x="5760" y="1331"/>
              </a:cxn>
              <a:cxn ang="0">
                <a:pos x="5760" y="0"/>
              </a:cxn>
              <a:cxn ang="0">
                <a:pos x="0" y="1066"/>
              </a:cxn>
            </a:cxnLst>
            <a:rect l="0" t="0" r="0" b="0"/>
            <a:pathLst>
              <a:path w="5760" h="1331">
                <a:moveTo>
                  <a:pt x="0" y="1066"/>
                </a:moveTo>
                <a:lnTo>
                  <a:pt x="0" y="1331"/>
                </a:lnTo>
                <a:lnTo>
                  <a:pt x="5760" y="1331"/>
                </a:lnTo>
                <a:lnTo>
                  <a:pt x="5760" y="0"/>
                </a:lnTo>
                <a:cubicBezTo>
                  <a:pt x="3220" y="1206"/>
                  <a:pt x="2250" y="1146"/>
                  <a:pt x="0" y="1066"/>
                </a:cubicBezTo>
                <a:close/>
              </a:path>
            </a:pathLst>
          </a:custGeom>
          <a:solidFill>
            <a:schemeClr val="accent1">
              <a:alpha val="45000"/>
            </a:schemeClr>
          </a:solidFill>
          <a:ln w="9525" cap="flat" cmpd="sng" algn="ctr">
            <a:noFill/>
            <a:prstDash val="solid"/>
            <a:round/>
            <a:headEnd type="none" w="med" len="med"/>
            <a:tailEnd type="none" w="med" len="med"/>
          </a:ln>
          <a:effectLst>
            <a:outerShdw blurRad="50800" dist="44450" dir="16200000" algn="ctr" rotWithShape="0">
              <a:prstClr val="black">
                <a:alpha val="35000"/>
              </a:prstClr>
            </a:outerShdw>
          </a:effectLst>
        </p:spPr>
        <p:txBody>
          <a:bodyPr vert="horz" wrap="square" lIns="115388" tIns="57694" rIns="115388" bIns="57694" anchor="t" compatLnSpc="1"/>
          <a:lstStyle/>
          <a:p>
            <a:endParaRPr kumimoji="0" lang="en-US"/>
          </a:p>
        </p:txBody>
      </p:sp>
      <p:sp>
        <p:nvSpPr>
          <p:cNvPr id="16" name="Forme libre 15"/>
          <p:cNvSpPr>
            <a:spLocks/>
          </p:cNvSpPr>
          <p:nvPr/>
        </p:nvSpPr>
        <p:spPr bwMode="auto">
          <a:xfrm>
            <a:off x="9144000" y="0"/>
            <a:ext cx="2286000" cy="8763000"/>
          </a:xfrm>
          <a:custGeom>
            <a:avLst/>
            <a:gdLst>
              <a:gd name="connsiteX0" fmla="*/ 1914 w 1914"/>
              <a:gd name="connsiteY0" fmla="*/ 9 h 4329"/>
              <a:gd name="connsiteX1" fmla="*/ 1914 w 1914"/>
              <a:gd name="connsiteY1" fmla="*/ 4329 h 4329"/>
              <a:gd name="connsiteX2" fmla="*/ 204 w 1914"/>
              <a:gd name="connsiteY2" fmla="*/ 4327 h 4329"/>
              <a:gd name="connsiteX3" fmla="*/ 0 w 1914"/>
              <a:gd name="connsiteY3" fmla="*/ 0 h 4329"/>
              <a:gd name="connsiteX4" fmla="*/ 1914 w 1914"/>
              <a:gd name="connsiteY4" fmla="*/ 9 h 43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4" h="4329">
                <a:moveTo>
                  <a:pt x="1914" y="9"/>
                </a:moveTo>
                <a:lnTo>
                  <a:pt x="1914" y="4329"/>
                </a:lnTo>
                <a:lnTo>
                  <a:pt x="204" y="4327"/>
                </a:lnTo>
                <a:cubicBezTo>
                  <a:pt x="1288" y="3574"/>
                  <a:pt x="2082" y="1734"/>
                  <a:pt x="0" y="0"/>
                </a:cubicBezTo>
                <a:lnTo>
                  <a:pt x="1914" y="9"/>
                </a:lnTo>
                <a:close/>
              </a:path>
            </a:pathLst>
          </a:custGeom>
          <a:gradFill flip="none" rotWithShape="1">
            <a:gsLst>
              <a:gs pos="0">
                <a:schemeClr val="bg1">
                  <a:tint val="90000"/>
                  <a:satMod val="350000"/>
                  <a:shade val="30000"/>
                  <a:satMod val="115000"/>
                </a:schemeClr>
              </a:gs>
              <a:gs pos="50000">
                <a:schemeClr val="bg1">
                  <a:tint val="90000"/>
                  <a:satMod val="350000"/>
                  <a:shade val="67500"/>
                  <a:satMod val="115000"/>
                </a:schemeClr>
              </a:gs>
              <a:gs pos="100000">
                <a:schemeClr val="bg1">
                  <a:tint val="90000"/>
                  <a:satMod val="350000"/>
                  <a:shade val="100000"/>
                  <a:satMod val="115000"/>
                </a:schemeClr>
              </a:gs>
            </a:gsLst>
            <a:lin ang="5400000" scaled="1"/>
            <a:tileRect/>
          </a:gra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115388" tIns="57694" rIns="115388" bIns="57694" anchor="t" compatLnSpc="1"/>
          <a:lstStyle/>
          <a:p>
            <a:endParaRPr kumimoji="0" lang="en-US"/>
          </a:p>
        </p:txBody>
      </p:sp>
      <p:sp>
        <p:nvSpPr>
          <p:cNvPr id="10" name="Espace réservé de la date 9"/>
          <p:cNvSpPr>
            <a:spLocks noGrp="1"/>
          </p:cNvSpPr>
          <p:nvPr>
            <p:ph type="dt" sz="half" idx="2"/>
          </p:nvPr>
        </p:nvSpPr>
        <p:spPr>
          <a:xfrm>
            <a:off x="571500" y="8205971"/>
            <a:ext cx="2667000" cy="466549"/>
          </a:xfrm>
          <a:prstGeom prst="rect">
            <a:avLst/>
          </a:prstGeom>
        </p:spPr>
        <p:txBody>
          <a:bodyPr vert="horz" lIns="115388" tIns="57694" rIns="115388" bIns="0" anchor="b"/>
          <a:lstStyle>
            <a:lvl1pPr algn="l" eaLnBrk="1" latinLnBrk="0" hangingPunct="1">
              <a:defRPr kumimoji="0" sz="1300">
                <a:solidFill>
                  <a:schemeClr val="tx2">
                    <a:shade val="50000"/>
                  </a:schemeClr>
                </a:solidFill>
              </a:defRPr>
            </a:lvl1pPr>
          </a:lstStyle>
          <a:p>
            <a:endParaRPr lang="fr-CA"/>
          </a:p>
        </p:txBody>
      </p:sp>
      <p:sp>
        <p:nvSpPr>
          <p:cNvPr id="22" name="Espace réservé du pied de page 21"/>
          <p:cNvSpPr>
            <a:spLocks noGrp="1"/>
          </p:cNvSpPr>
          <p:nvPr>
            <p:ph type="ftr" sz="quarter" idx="3"/>
          </p:nvPr>
        </p:nvSpPr>
        <p:spPr>
          <a:xfrm>
            <a:off x="3905250" y="8205971"/>
            <a:ext cx="3619500" cy="466549"/>
          </a:xfrm>
          <a:prstGeom prst="rect">
            <a:avLst/>
          </a:prstGeom>
        </p:spPr>
        <p:txBody>
          <a:bodyPr vert="horz" lIns="0" tIns="57694" rIns="0" bIns="0" anchor="b"/>
          <a:lstStyle>
            <a:lvl1pPr algn="ctr" eaLnBrk="1" latinLnBrk="0" hangingPunct="1">
              <a:defRPr kumimoji="0" sz="1300">
                <a:solidFill>
                  <a:schemeClr val="tx2">
                    <a:shade val="50000"/>
                  </a:schemeClr>
                </a:solidFill>
              </a:defRPr>
            </a:lvl1pPr>
          </a:lstStyle>
          <a:p>
            <a:endParaRPr lang="fr-CA"/>
          </a:p>
        </p:txBody>
      </p:sp>
      <p:sp>
        <p:nvSpPr>
          <p:cNvPr id="18" name="Espace réservé du numéro de diapositive 17"/>
          <p:cNvSpPr>
            <a:spLocks noGrp="1"/>
          </p:cNvSpPr>
          <p:nvPr>
            <p:ph type="sldNum" sz="quarter" idx="4"/>
          </p:nvPr>
        </p:nvSpPr>
        <p:spPr>
          <a:xfrm>
            <a:off x="10191750" y="8205971"/>
            <a:ext cx="952500" cy="466549"/>
          </a:xfrm>
          <a:prstGeom prst="rect">
            <a:avLst/>
          </a:prstGeom>
        </p:spPr>
        <p:txBody>
          <a:bodyPr vert="horz" lIns="0" tIns="0" rIns="0" bIns="0" anchor="b"/>
          <a:lstStyle>
            <a:lvl1pPr algn="r" eaLnBrk="1" latinLnBrk="0" hangingPunct="1">
              <a:defRPr kumimoji="0" sz="1300">
                <a:solidFill>
                  <a:schemeClr val="tx2">
                    <a:shade val="50000"/>
                  </a:schemeClr>
                </a:solidFill>
              </a:defRPr>
            </a:lvl1pPr>
          </a:lstStyle>
          <a:p>
            <a:fld id="{EC86A220-5760-4F6A-BE7A-D00140AC0510}" type="slidenum">
              <a:rPr lang="fr-CA" smtClean="0"/>
              <a:pPr/>
              <a:t>‹N°›</a:t>
            </a:fld>
            <a:endParaRPr lang="fr-CA"/>
          </a:p>
        </p:txBody>
      </p:sp>
      <p:sp>
        <p:nvSpPr>
          <p:cNvPr id="11" name="AutoShape 49"/>
          <p:cNvSpPr>
            <a:spLocks noChangeArrowheads="1"/>
          </p:cNvSpPr>
          <p:nvPr userDrawn="1"/>
        </p:nvSpPr>
        <p:spPr bwMode="auto">
          <a:xfrm>
            <a:off x="152400" y="228600"/>
            <a:ext cx="2286000" cy="8153400"/>
          </a:xfrm>
          <a:prstGeom prst="plaque">
            <a:avLst>
              <a:gd name="adj" fmla="val 16667"/>
            </a:avLst>
          </a:prstGeom>
          <a:ln>
            <a:noFill/>
            <a:headEnd/>
            <a:tailEnd/>
          </a:ln>
          <a:effectLst/>
          <a:scene3d>
            <a:camera prst="orthographicFront">
              <a:rot lat="0" lon="0" rev="0"/>
            </a:camera>
            <a:lightRig rig="glow" dir="t">
              <a:rot lat="0" lon="0" rev="14100000"/>
            </a:lightRig>
          </a:scene3d>
          <a:sp3d prstMaterial="dkEdge">
            <a:bevelT w="127000" h="146050" prst="artDeco"/>
          </a:sp3d>
        </p:spPr>
        <p:style>
          <a:lnRef idx="1">
            <a:schemeClr val="accent1"/>
          </a:lnRef>
          <a:fillRef idx="3">
            <a:schemeClr val="accent1"/>
          </a:fillRef>
          <a:effectRef idx="2">
            <a:schemeClr val="accent1"/>
          </a:effectRef>
          <a:fontRef idx="minor">
            <a:schemeClr val="lt1"/>
          </a:fontRef>
        </p:style>
        <p:txBody>
          <a:bodyPr wrap="none" anchor="ctr"/>
          <a:lstStyle/>
          <a:p>
            <a:endParaRPr lang="fr-FR"/>
          </a:p>
        </p:txBody>
      </p:sp>
      <p:pic>
        <p:nvPicPr>
          <p:cNvPr id="15" name="Picture 19" descr="SBERRYSH"/>
          <p:cNvPicPr>
            <a:picLocks noChangeAspect="1" noChangeArrowheads="1"/>
          </p:cNvPicPr>
          <p:nvPr userDrawn="1"/>
        </p:nvPicPr>
        <p:blipFill>
          <a:blip r:embed="rId18"/>
          <a:srcRect t="10198" r="4431" b="8225"/>
          <a:stretch>
            <a:fillRect/>
          </a:stretch>
        </p:blipFill>
        <p:spPr bwMode="auto">
          <a:xfrm>
            <a:off x="500026" y="5939243"/>
            <a:ext cx="1500198" cy="1195200"/>
          </a:xfrm>
          <a:prstGeom prst="round2DiagRect">
            <a:avLst/>
          </a:prstGeom>
          <a:noFill/>
        </p:spPr>
      </p:pic>
      <p:sp>
        <p:nvSpPr>
          <p:cNvPr id="31" name="Oval 47"/>
          <p:cNvSpPr>
            <a:spLocks noChangeArrowheads="1"/>
          </p:cNvSpPr>
          <p:nvPr userDrawn="1"/>
        </p:nvSpPr>
        <p:spPr bwMode="auto">
          <a:xfrm>
            <a:off x="285712" y="7381896"/>
            <a:ext cx="2063750" cy="624558"/>
          </a:xfrm>
          <a:prstGeom prst="ellipse">
            <a:avLst/>
          </a:prstGeom>
          <a:ln>
            <a:noFill/>
            <a:headEnd type="none" w="sm" len="sm"/>
            <a:tailEnd type="none" w="sm" len="sm"/>
          </a:ln>
          <a:effectLst/>
          <a:scene3d>
            <a:camera prst="orthographicFront">
              <a:rot lat="0" lon="0" rev="0"/>
            </a:camera>
            <a:lightRig rig="glow" dir="t">
              <a:rot lat="0" lon="0" rev="14100000"/>
            </a:lightRig>
          </a:scene3d>
          <a:sp3d prstMaterial="softEdge">
            <a:bevelT w="127000" prst="artDeco"/>
          </a:sp3d>
        </p:spPr>
        <p:style>
          <a:lnRef idx="1">
            <a:schemeClr val="accent1"/>
          </a:lnRef>
          <a:fillRef idx="2">
            <a:schemeClr val="accent1"/>
          </a:fillRef>
          <a:effectRef idx="1">
            <a:schemeClr val="accent1"/>
          </a:effectRef>
          <a:fontRef idx="minor">
            <a:schemeClr val="dk1"/>
          </a:fontRef>
        </p:style>
        <p:txBody>
          <a:bodyPr wrap="none" anchor="ctr">
            <a:noAutofit/>
          </a:bodyPr>
          <a:lstStyle/>
          <a:p>
            <a:pPr marL="0" marR="0" indent="0" algn="ctr" defTabSz="914400" rtl="0" eaLnBrk="1" fontAlgn="base" latinLnBrk="0" hangingPunct="1">
              <a:lnSpc>
                <a:spcPct val="100000"/>
              </a:lnSpc>
              <a:spcBef>
                <a:spcPct val="0"/>
              </a:spcBef>
              <a:spcAft>
                <a:spcPct val="0"/>
              </a:spcAft>
              <a:buClrTx/>
              <a:buSzTx/>
              <a:buFontTx/>
              <a:buNone/>
              <a:tabLst/>
              <a:defRPr/>
            </a:pPr>
            <a:r>
              <a:rPr lang="fr-CA" sz="1200" b="1"/>
              <a:t>Informations</a:t>
            </a:r>
            <a:br>
              <a:rPr lang="fr-CA" sz="1200" b="1"/>
            </a:br>
            <a:r>
              <a:rPr lang="fr-CA" sz="1200" b="1"/>
              <a:t>supplémentaires</a:t>
            </a:r>
          </a:p>
        </p:txBody>
      </p:sp>
      <p:sp>
        <p:nvSpPr>
          <p:cNvPr id="9" name="Espace réservé du titre 8"/>
          <p:cNvSpPr>
            <a:spLocks noGrp="1"/>
          </p:cNvSpPr>
          <p:nvPr userDrawn="1">
            <p:ph type="title"/>
          </p:nvPr>
        </p:nvSpPr>
        <p:spPr>
          <a:xfrm>
            <a:off x="2428852" y="330271"/>
            <a:ext cx="8072494" cy="1460500"/>
          </a:xfrm>
          <a:prstGeom prst="rect">
            <a:avLst/>
          </a:prstGeom>
        </p:spPr>
        <p:txBody>
          <a:bodyPr vert="horz" lIns="57694" tIns="57694" rIns="57694" bIns="57694" anchor="ctr">
            <a:normAutofit/>
          </a:bodyPr>
          <a:lstStyle/>
          <a:p>
            <a:r>
              <a:rPr kumimoji="0" lang="fr-FR"/>
              <a:t>Cliquez pour modifier le style du titre</a:t>
            </a:r>
            <a:endParaRPr kumimoji="0" lang="en-US"/>
          </a:p>
        </p:txBody>
      </p:sp>
      <p:sp>
        <p:nvSpPr>
          <p:cNvPr id="30" name="Espace réservé du texte 29"/>
          <p:cNvSpPr>
            <a:spLocks noGrp="1"/>
          </p:cNvSpPr>
          <p:nvPr userDrawn="1">
            <p:ph type="body" idx="1"/>
          </p:nvPr>
        </p:nvSpPr>
        <p:spPr>
          <a:xfrm>
            <a:off x="2428852" y="2024046"/>
            <a:ext cx="8072494" cy="5783175"/>
          </a:xfrm>
          <a:prstGeom prst="rect">
            <a:avLst/>
          </a:prstGeom>
        </p:spPr>
        <p:txBody>
          <a:bodyPr vert="horz" lIns="115388" tIns="57694" rIns="115388" bIns="57694">
            <a:normAutofit/>
          </a:bodyPr>
          <a:lstStyle/>
          <a:p>
            <a:pPr lvl="0" eaLnBrk="1" latinLnBrk="0" hangingPunct="1"/>
            <a:r>
              <a:rPr kumimoji="0" lang="fr-FR"/>
              <a:t>Cliquez pour modifier les styles du texte du masque</a:t>
            </a:r>
          </a:p>
          <a:p>
            <a:pPr lvl="1" eaLnBrk="1" latinLnBrk="0" hangingPunct="1"/>
            <a:r>
              <a:rPr kumimoji="0" lang="fr-FR"/>
              <a:t>Deuxième niveau</a:t>
            </a:r>
          </a:p>
          <a:p>
            <a:pPr lvl="2" eaLnBrk="1" latinLnBrk="0" hangingPunct="1"/>
            <a:r>
              <a:rPr kumimoji="0" lang="fr-FR"/>
              <a:t>Troisième niveau</a:t>
            </a:r>
          </a:p>
          <a:p>
            <a:pPr lvl="3" eaLnBrk="1" latinLnBrk="0" hangingPunct="1"/>
            <a:r>
              <a:rPr kumimoji="0" lang="fr-FR"/>
              <a:t>Quatrième niveau</a:t>
            </a:r>
          </a:p>
          <a:p>
            <a:pPr lvl="4" eaLnBrk="1" latinLnBrk="0" hangingPunct="1"/>
            <a:r>
              <a:rPr kumimoji="0" lang="fr-FR"/>
              <a:t>Cinquième niveau</a:t>
            </a:r>
            <a:endParaRPr kumimoji="0" lang="en-US"/>
          </a:p>
        </p:txBody>
      </p:sp>
      <p:graphicFrame>
        <p:nvGraphicFramePr>
          <p:cNvPr id="21" name="Object 24"/>
          <p:cNvGraphicFramePr>
            <a:graphicFrameLocks noChangeAspect="1"/>
          </p:cNvGraphicFramePr>
          <p:nvPr userDrawn="1"/>
        </p:nvGraphicFramePr>
        <p:xfrm>
          <a:off x="0" y="-190532"/>
          <a:ext cx="0" cy="0"/>
        </p:xfrm>
        <a:graphic>
          <a:graphicData uri="http://schemas.openxmlformats.org/presentationml/2006/ole">
            <mc:AlternateContent xmlns:mc="http://schemas.openxmlformats.org/markup-compatibility/2006">
              <mc:Choice xmlns:v="urn:schemas-microsoft-com:vml" Requires="v">
                <p:oleObj spid="_x0000_s36888" name="Dessin" r:id="rId19" imgW="2390760" imgH="4238640" progId="Presentations.Drawing.13">
                  <p:embed/>
                </p:oleObj>
              </mc:Choice>
              <mc:Fallback>
                <p:oleObj name="Dessin" r:id="rId19" imgW="2390760" imgH="4238640" progId="Presentations.Drawing.13">
                  <p:embed/>
                  <p:pic>
                    <p:nvPicPr>
                      <p:cNvPr id="0" name="Object 24"/>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0" y="-190532"/>
                        <a:ext cx="0" cy="0"/>
                      </a:xfrm>
                      <a:prstGeom prst="rect">
                        <a:avLst/>
                      </a:prstGeom>
                      <a:noFill/>
                      <a:ln>
                        <a:noFill/>
                      </a:ln>
                      <a:effectLst/>
                      <a:extLst>
                        <a:ext uri="{909E8E84-426E-40DD-AFC4-6F175D3DCCD1}">
                          <a14:hiddenFill xmlns:a14="http://schemas.microsoft.com/office/drawing/2010/main">
                            <a:solidFill>
                              <a:srgbClr val="F07F09"/>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E3DED1"/>
                              </a:outerShdw>
                            </a:effectLst>
                          </a14:hiddenEffects>
                        </a:ext>
                      </a:extLst>
                    </p:spPr>
                  </p:pic>
                </p:oleObj>
              </mc:Fallback>
            </mc:AlternateContent>
          </a:graphicData>
        </a:graphic>
      </p:graphicFrame>
      <p:pic>
        <p:nvPicPr>
          <p:cNvPr id="34" name="Image 33" descr="Soupe.jpg"/>
          <p:cNvPicPr>
            <a:picLocks noChangeAspect="1"/>
          </p:cNvPicPr>
          <p:nvPr userDrawn="1"/>
        </p:nvPicPr>
        <p:blipFill>
          <a:blip r:embed="rId21" cstate="print"/>
          <a:srcRect l="8000" t="10667" r="8000"/>
          <a:stretch>
            <a:fillRect/>
          </a:stretch>
        </p:blipFill>
        <p:spPr>
          <a:xfrm>
            <a:off x="500026" y="1693390"/>
            <a:ext cx="1500198" cy="1196587"/>
          </a:xfrm>
          <a:prstGeom prst="round2DiagRect">
            <a:avLst/>
          </a:prstGeom>
        </p:spPr>
      </p:pic>
      <p:pic>
        <p:nvPicPr>
          <p:cNvPr id="35" name="Image 34" descr="spaghetti.jpg"/>
          <p:cNvPicPr>
            <a:picLocks noChangeAspect="1"/>
          </p:cNvPicPr>
          <p:nvPr userDrawn="1"/>
        </p:nvPicPr>
        <p:blipFill>
          <a:blip r:embed="rId22"/>
          <a:stretch>
            <a:fillRect/>
          </a:stretch>
        </p:blipFill>
        <p:spPr>
          <a:xfrm>
            <a:off x="500026" y="4604606"/>
            <a:ext cx="1501200" cy="1087185"/>
          </a:xfrm>
          <a:prstGeom prst="round2DiagRect">
            <a:avLst/>
          </a:prstGeom>
        </p:spPr>
      </p:pic>
      <p:pic>
        <p:nvPicPr>
          <p:cNvPr id="38" name="Image 37" descr="légumes3.jpg"/>
          <p:cNvPicPr>
            <a:picLocks noChangeAspect="1"/>
          </p:cNvPicPr>
          <p:nvPr userDrawn="1"/>
        </p:nvPicPr>
        <p:blipFill>
          <a:blip r:embed="rId23"/>
          <a:srcRect l="7692"/>
          <a:stretch>
            <a:fillRect/>
          </a:stretch>
        </p:blipFill>
        <p:spPr>
          <a:xfrm>
            <a:off x="500026" y="3137429"/>
            <a:ext cx="1501200" cy="1219725"/>
          </a:xfrm>
          <a:prstGeom prst="round2DiagRect">
            <a:avLst/>
          </a:prstGeom>
        </p:spPr>
      </p:pic>
      <p:pic>
        <p:nvPicPr>
          <p:cNvPr id="39" name="Image 38" descr="Bouton accueil.bmp"/>
          <p:cNvPicPr>
            <a:picLocks noChangeAspect="1"/>
          </p:cNvPicPr>
          <p:nvPr userDrawn="1"/>
        </p:nvPicPr>
        <p:blipFill>
          <a:blip r:embed="rId24" cstate="print"/>
          <a:stretch>
            <a:fillRect/>
          </a:stretch>
        </p:blipFill>
        <p:spPr>
          <a:xfrm>
            <a:off x="428588" y="731544"/>
            <a:ext cx="1714512" cy="663813"/>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Tree>
  </p:cSld>
  <p:clrMap bg1="lt1" tx1="dk1" bg2="lt2" tx2="dk2" accent1="accent1" accent2="accent2" accent3="accent3" accent4="accent4" accent5="accent5" accent6="accent6" hlink="hlink" folHlink="folHlink"/>
  <p:sldLayoutIdLst>
    <p:sldLayoutId id="2147483709" r:id="rId1"/>
    <p:sldLayoutId id="2147483710" r:id="rId2"/>
    <p:sldLayoutId id="2147483754" r:id="rId3"/>
    <p:sldLayoutId id="2147483711" r:id="rId4"/>
    <p:sldLayoutId id="2147483712" r:id="rId5"/>
    <p:sldLayoutId id="2147483713" r:id="rId6"/>
    <p:sldLayoutId id="2147483714" r:id="rId7"/>
    <p:sldLayoutId id="2147483715" r:id="rId8"/>
    <p:sldLayoutId id="2147483716" r:id="rId9"/>
    <p:sldLayoutId id="2147483717" r:id="rId10"/>
    <p:sldLayoutId id="2147483718" r:id="rId11"/>
    <p:sldLayoutId id="2147483719" r:id="rId12"/>
    <p:sldLayoutId id="2147483721" r:id="rId13"/>
    <p:sldLayoutId id="2147483752" r:id="rId14"/>
    <p:sldLayoutId id="2147483753" r:id="rId15"/>
  </p:sldLayoutIdLst>
  <p:txStyles>
    <p:titleStyle>
      <a:lvl1pPr algn="l" rtl="0" eaLnBrk="1" latinLnBrk="0" hangingPunct="1">
        <a:spcBef>
          <a:spcPct val="0"/>
        </a:spcBef>
        <a:buNone/>
        <a:defRPr kumimoji="0" sz="5800" b="1" kern="1200" cap="none" spc="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latin typeface="+mj-lt"/>
          <a:ea typeface="+mj-ea"/>
          <a:cs typeface="+mj-cs"/>
        </a:defRPr>
      </a:lvl1pPr>
    </p:titleStyle>
    <p:bodyStyle>
      <a:lvl1pPr marL="530785" indent="-484630" algn="l" rtl="0" eaLnBrk="1" latinLnBrk="0" hangingPunct="1">
        <a:spcBef>
          <a:spcPct val="20000"/>
        </a:spcBef>
        <a:buClr>
          <a:schemeClr val="accent1"/>
        </a:buClr>
        <a:buSzPct val="80000"/>
        <a:buFont typeface="Wingdings 2"/>
        <a:buChar char=""/>
        <a:defRPr kumimoji="0" sz="3800" kern="1200">
          <a:solidFill>
            <a:schemeClr val="tx1"/>
          </a:solidFill>
          <a:latin typeface="+mn-lt"/>
          <a:ea typeface="+mn-ea"/>
          <a:cs typeface="+mn-cs"/>
        </a:defRPr>
      </a:lvl1pPr>
      <a:lvl2pPr marL="911566" indent="-346164" algn="l" rtl="0" eaLnBrk="1" latinLnBrk="0" hangingPunct="1">
        <a:spcBef>
          <a:spcPct val="20000"/>
        </a:spcBef>
        <a:buClr>
          <a:schemeClr val="accent1"/>
        </a:buClr>
        <a:buSzPct val="90000"/>
        <a:buFont typeface="Wingdings 2"/>
        <a:buChar char=""/>
        <a:defRPr kumimoji="0" sz="3300" kern="1200">
          <a:solidFill>
            <a:schemeClr val="tx1"/>
          </a:solidFill>
          <a:latin typeface="+mn-lt"/>
          <a:ea typeface="+mn-ea"/>
          <a:cs typeface="+mn-cs"/>
        </a:defRPr>
      </a:lvl2pPr>
      <a:lvl3pPr marL="1269269" indent="-323087" algn="l" rtl="0" eaLnBrk="1" latinLnBrk="0" hangingPunct="1">
        <a:spcBef>
          <a:spcPct val="20000"/>
        </a:spcBef>
        <a:buClr>
          <a:schemeClr val="accent2"/>
        </a:buClr>
        <a:buSzPct val="85000"/>
        <a:buFont typeface="Arial"/>
        <a:buChar char="○"/>
        <a:defRPr kumimoji="0" sz="3000" kern="1200">
          <a:solidFill>
            <a:schemeClr val="tx1"/>
          </a:solidFill>
          <a:latin typeface="+mn-lt"/>
          <a:ea typeface="+mn-ea"/>
          <a:cs typeface="+mn-cs"/>
        </a:defRPr>
      </a:lvl3pPr>
      <a:lvl4pPr marL="1615434" indent="-300009" algn="l" rtl="0" eaLnBrk="1" latinLnBrk="0" hangingPunct="1">
        <a:spcBef>
          <a:spcPct val="20000"/>
        </a:spcBef>
        <a:buClr>
          <a:schemeClr val="accent3"/>
        </a:buClr>
        <a:buSzPct val="90000"/>
        <a:buFont typeface="Wingdings 2"/>
        <a:buChar char=""/>
        <a:defRPr kumimoji="0" sz="2500" kern="1200">
          <a:solidFill>
            <a:schemeClr val="tx1"/>
          </a:solidFill>
          <a:latin typeface="+mn-lt"/>
          <a:ea typeface="+mn-ea"/>
          <a:cs typeface="+mn-cs"/>
        </a:defRPr>
      </a:lvl4pPr>
      <a:lvl5pPr marL="1880827" indent="-230776" algn="l" rtl="0" eaLnBrk="1" latinLnBrk="0" hangingPunct="1">
        <a:spcBef>
          <a:spcPct val="20000"/>
        </a:spcBef>
        <a:buClr>
          <a:schemeClr val="accent4"/>
        </a:buClr>
        <a:buSzPct val="100000"/>
        <a:buFont typeface="Arial"/>
        <a:buChar char="-"/>
        <a:defRPr kumimoji="0" sz="2500" kern="1200">
          <a:solidFill>
            <a:schemeClr val="tx1"/>
          </a:solidFill>
          <a:latin typeface="+mn-lt"/>
          <a:ea typeface="+mn-ea"/>
          <a:cs typeface="+mn-cs"/>
        </a:defRPr>
      </a:lvl5pPr>
      <a:lvl6pPr marL="2146219" indent="-230776" algn="l" rtl="0" eaLnBrk="1" latinLnBrk="0" hangingPunct="1">
        <a:spcBef>
          <a:spcPct val="20000"/>
        </a:spcBef>
        <a:buClr>
          <a:schemeClr val="accent5"/>
        </a:buClr>
        <a:buFont typeface="Arial"/>
        <a:buChar char="-"/>
        <a:defRPr kumimoji="0" sz="2500" kern="1200" baseline="0">
          <a:solidFill>
            <a:schemeClr val="tx1"/>
          </a:solidFill>
          <a:latin typeface="+mn-lt"/>
          <a:ea typeface="+mn-ea"/>
          <a:cs typeface="+mn-cs"/>
        </a:defRPr>
      </a:lvl6pPr>
      <a:lvl7pPr marL="2423151" indent="-230776" algn="l" rtl="0" eaLnBrk="1" latinLnBrk="0" hangingPunct="1">
        <a:spcBef>
          <a:spcPct val="20000"/>
        </a:spcBef>
        <a:buClr>
          <a:schemeClr val="accent6"/>
        </a:buClr>
        <a:buSzPct val="100000"/>
        <a:buFont typeface="Arial"/>
        <a:buChar char="•"/>
        <a:defRPr kumimoji="0" sz="2300" kern="1200" baseline="0">
          <a:solidFill>
            <a:schemeClr val="tx1"/>
          </a:solidFill>
          <a:latin typeface="+mn-lt"/>
          <a:ea typeface="+mn-ea"/>
          <a:cs typeface="+mn-cs"/>
        </a:defRPr>
      </a:lvl7pPr>
      <a:lvl8pPr marL="2700082" indent="-230776" algn="l" rtl="0" eaLnBrk="1" latinLnBrk="0" hangingPunct="1">
        <a:spcBef>
          <a:spcPct val="20000"/>
        </a:spcBef>
        <a:buClr>
          <a:schemeClr val="accent6"/>
        </a:buClr>
        <a:buFont typeface="Arial"/>
        <a:buChar char="▪"/>
        <a:defRPr kumimoji="0" sz="2000" kern="1200">
          <a:solidFill>
            <a:schemeClr val="tx1"/>
          </a:solidFill>
          <a:latin typeface="+mn-lt"/>
          <a:ea typeface="+mn-ea"/>
          <a:cs typeface="+mn-cs"/>
        </a:defRPr>
      </a:lvl8pPr>
      <a:lvl9pPr marL="2942397" indent="-230776" algn="l" rtl="0" eaLnBrk="1" latinLnBrk="0" hangingPunct="1">
        <a:spcBef>
          <a:spcPct val="20000"/>
        </a:spcBef>
        <a:buClr>
          <a:schemeClr val="accent6"/>
        </a:buClr>
        <a:buFont typeface="Arial"/>
        <a:buChar char="•"/>
        <a:defRPr kumimoji="0" sz="20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576941" algn="l" rtl="0" eaLnBrk="1" latinLnBrk="0" hangingPunct="1">
        <a:defRPr kumimoji="0" kern="1200">
          <a:solidFill>
            <a:schemeClr val="tx1"/>
          </a:solidFill>
          <a:latin typeface="+mn-lt"/>
          <a:ea typeface="+mn-ea"/>
          <a:cs typeface="+mn-cs"/>
        </a:defRPr>
      </a:lvl2pPr>
      <a:lvl3pPr marL="1153881" algn="l" rtl="0" eaLnBrk="1" latinLnBrk="0" hangingPunct="1">
        <a:defRPr kumimoji="0" kern="1200">
          <a:solidFill>
            <a:schemeClr val="tx1"/>
          </a:solidFill>
          <a:latin typeface="+mn-lt"/>
          <a:ea typeface="+mn-ea"/>
          <a:cs typeface="+mn-cs"/>
        </a:defRPr>
      </a:lvl3pPr>
      <a:lvl4pPr marL="1730822" algn="l" rtl="0" eaLnBrk="1" latinLnBrk="0" hangingPunct="1">
        <a:defRPr kumimoji="0" kern="1200">
          <a:solidFill>
            <a:schemeClr val="tx1"/>
          </a:solidFill>
          <a:latin typeface="+mn-lt"/>
          <a:ea typeface="+mn-ea"/>
          <a:cs typeface="+mn-cs"/>
        </a:defRPr>
      </a:lvl4pPr>
      <a:lvl5pPr marL="2307763" algn="l" rtl="0" eaLnBrk="1" latinLnBrk="0" hangingPunct="1">
        <a:defRPr kumimoji="0" kern="1200">
          <a:solidFill>
            <a:schemeClr val="tx1"/>
          </a:solidFill>
          <a:latin typeface="+mn-lt"/>
          <a:ea typeface="+mn-ea"/>
          <a:cs typeface="+mn-cs"/>
        </a:defRPr>
      </a:lvl5pPr>
      <a:lvl6pPr marL="2884703" algn="l" rtl="0" eaLnBrk="1" latinLnBrk="0" hangingPunct="1">
        <a:defRPr kumimoji="0" kern="1200">
          <a:solidFill>
            <a:schemeClr val="tx1"/>
          </a:solidFill>
          <a:latin typeface="+mn-lt"/>
          <a:ea typeface="+mn-ea"/>
          <a:cs typeface="+mn-cs"/>
        </a:defRPr>
      </a:lvl6pPr>
      <a:lvl7pPr marL="3461644" algn="l" rtl="0" eaLnBrk="1" latinLnBrk="0" hangingPunct="1">
        <a:defRPr kumimoji="0" kern="1200">
          <a:solidFill>
            <a:schemeClr val="tx1"/>
          </a:solidFill>
          <a:latin typeface="+mn-lt"/>
          <a:ea typeface="+mn-ea"/>
          <a:cs typeface="+mn-cs"/>
        </a:defRPr>
      </a:lvl7pPr>
      <a:lvl8pPr marL="4038585" algn="l" rtl="0" eaLnBrk="1" latinLnBrk="0" hangingPunct="1">
        <a:defRPr kumimoji="0" kern="1200">
          <a:solidFill>
            <a:schemeClr val="tx1"/>
          </a:solidFill>
          <a:latin typeface="+mn-lt"/>
          <a:ea typeface="+mn-ea"/>
          <a:cs typeface="+mn-cs"/>
        </a:defRPr>
      </a:lvl8pPr>
      <a:lvl9pPr marL="4615525"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7" Type="http://schemas.openxmlformats.org/officeDocument/2006/relationships/image" Target="../media/image7.gif"/><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5.jpeg"/><Relationship Id="rId5" Type="http://schemas.openxmlformats.org/officeDocument/2006/relationships/image" Target="../media/image4.jpeg"/><Relationship Id="rId4" Type="http://schemas.openxmlformats.org/officeDocument/2006/relationships/image" Target="../media/image3.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chart" Target="../charts/chart1.xml"/><Relationship Id="rId1" Type="http://schemas.openxmlformats.org/officeDocument/2006/relationships/slideLayout" Target="../slideLayouts/slideLayout14.xml"/></Relationships>
</file>

<file path=ppt/slides/_rels/slide22.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3" Type="http://schemas.openxmlformats.org/officeDocument/2006/relationships/diagramLayout" Target="../diagrams/layout2.xml"/><Relationship Id="rId7" Type="http://schemas.openxmlformats.org/officeDocument/2006/relationships/image" Target="../media/image9.jpeg"/><Relationship Id="rId2" Type="http://schemas.openxmlformats.org/officeDocument/2006/relationships/diagramData" Target="../diagrams/data2.xml"/><Relationship Id="rId1" Type="http://schemas.openxmlformats.org/officeDocument/2006/relationships/slideLayout" Target="../slideLayouts/slideLayout15.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3.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8" name="Oval 6"/>
          <p:cNvSpPr>
            <a:spLocks noChangeArrowheads="1"/>
          </p:cNvSpPr>
          <p:nvPr/>
        </p:nvSpPr>
        <p:spPr bwMode="auto">
          <a:xfrm>
            <a:off x="4286240" y="4452710"/>
            <a:ext cx="4953000" cy="2819400"/>
          </a:xfrm>
          <a:prstGeom prst="ellipse">
            <a:avLst/>
          </a:prstGeom>
          <a:ln>
            <a:headEnd type="none" w="sm" len="sm"/>
            <a:tailEnd type="none" w="sm" len="sm"/>
          </a:ln>
          <a:effectLst>
            <a:glow rad="63500">
              <a:schemeClr val="accent1">
                <a:tint val="30000"/>
                <a:shade val="95000"/>
                <a:satMod val="300000"/>
                <a:alpha val="50000"/>
              </a:schemeClr>
            </a:glow>
          </a:effectLst>
          <a:scene3d>
            <a:camera prst="orthographicFront"/>
            <a:lightRig rig="threePt" dir="t"/>
          </a:scene3d>
          <a:sp3d>
            <a:bevelT/>
          </a:sp3d>
        </p:spPr>
        <p:style>
          <a:lnRef idx="1">
            <a:schemeClr val="accent1"/>
          </a:lnRef>
          <a:fillRef idx="2">
            <a:schemeClr val="accent1"/>
          </a:fillRef>
          <a:effectRef idx="1">
            <a:schemeClr val="accent1"/>
          </a:effectRef>
          <a:fontRef idx="minor">
            <a:schemeClr val="dk1"/>
          </a:fontRef>
        </p:style>
        <p:txBody>
          <a:bodyPr wrap="none" anchor="ctr"/>
          <a:lstStyle/>
          <a:p>
            <a:pPr algn="ctr"/>
            <a:endParaRPr lang="fr-FR" sz="3600" b="1"/>
          </a:p>
        </p:txBody>
      </p:sp>
      <p:pic>
        <p:nvPicPr>
          <p:cNvPr id="12" name="Picture 19" descr="SBERRYSH"/>
          <p:cNvPicPr>
            <a:picLocks noChangeAspect="1" noChangeArrowheads="1"/>
          </p:cNvPicPr>
          <p:nvPr/>
        </p:nvPicPr>
        <p:blipFill>
          <a:blip r:embed="rId3"/>
          <a:srcRect t="10198" r="4431" b="8225"/>
          <a:stretch>
            <a:fillRect/>
          </a:stretch>
        </p:blipFill>
        <p:spPr bwMode="auto">
          <a:xfrm>
            <a:off x="0" y="6881830"/>
            <a:ext cx="1500198" cy="1195200"/>
          </a:xfrm>
          <a:prstGeom prst="round2DiagRect">
            <a:avLst/>
          </a:prstGeom>
          <a:noFill/>
          <a:effectLst>
            <a:reflection blurRad="6350" stA="50000" endA="300" endPos="55500" dist="50800" dir="5400000" sy="-100000" algn="bl" rotWithShape="0"/>
          </a:effectLst>
        </p:spPr>
      </p:pic>
      <p:pic>
        <p:nvPicPr>
          <p:cNvPr id="13" name="Image 12" descr="Soupe.jpg"/>
          <p:cNvPicPr>
            <a:picLocks noChangeAspect="1"/>
          </p:cNvPicPr>
          <p:nvPr/>
        </p:nvPicPr>
        <p:blipFill>
          <a:blip r:embed="rId4" cstate="print"/>
          <a:srcRect l="8000" t="10667" r="8000"/>
          <a:stretch>
            <a:fillRect/>
          </a:stretch>
        </p:blipFill>
        <p:spPr>
          <a:xfrm>
            <a:off x="0" y="0"/>
            <a:ext cx="1500198" cy="1196587"/>
          </a:xfrm>
          <a:prstGeom prst="round2DiagRect">
            <a:avLst/>
          </a:prstGeom>
          <a:effectLst>
            <a:reflection blurRad="6350" stA="50000" endA="300" endPos="55500" dist="50800" dir="5400000" sy="-100000" algn="bl" rotWithShape="0"/>
          </a:effectLst>
        </p:spPr>
      </p:pic>
      <p:pic>
        <p:nvPicPr>
          <p:cNvPr id="14" name="Image 13" descr="spaghetti.jpg"/>
          <p:cNvPicPr>
            <a:picLocks noChangeAspect="1"/>
          </p:cNvPicPr>
          <p:nvPr/>
        </p:nvPicPr>
        <p:blipFill>
          <a:blip r:embed="rId5"/>
          <a:stretch>
            <a:fillRect/>
          </a:stretch>
        </p:blipFill>
        <p:spPr>
          <a:xfrm>
            <a:off x="0" y="4668534"/>
            <a:ext cx="1501200" cy="1087185"/>
          </a:xfrm>
          <a:prstGeom prst="round2DiagRect">
            <a:avLst/>
          </a:prstGeom>
          <a:effectLst>
            <a:reflection blurRad="6350" stA="50000" endA="300" endPos="55500" dist="50800" dir="5400000" sy="-100000" algn="bl" rotWithShape="0"/>
          </a:effectLst>
        </p:spPr>
      </p:pic>
      <p:pic>
        <p:nvPicPr>
          <p:cNvPr id="15" name="Image 14" descr="légumes3.jpg"/>
          <p:cNvPicPr>
            <a:picLocks noChangeAspect="1"/>
          </p:cNvPicPr>
          <p:nvPr/>
        </p:nvPicPr>
        <p:blipFill>
          <a:blip r:embed="rId6"/>
          <a:srcRect l="7692"/>
          <a:stretch>
            <a:fillRect/>
          </a:stretch>
        </p:blipFill>
        <p:spPr>
          <a:xfrm>
            <a:off x="0" y="2322698"/>
            <a:ext cx="1501200" cy="1219725"/>
          </a:xfrm>
          <a:prstGeom prst="round2DiagRect">
            <a:avLst/>
          </a:prstGeom>
          <a:effectLst>
            <a:reflection blurRad="6350" stA="50000" endA="300" endPos="55500" dist="50800" dir="5400000" sy="-100000" algn="bl" rotWithShape="0"/>
          </a:effectLst>
        </p:spPr>
      </p:pic>
      <p:pic>
        <p:nvPicPr>
          <p:cNvPr id="16" name="Image 15" descr="logoVégératien.gif"/>
          <p:cNvPicPr>
            <a:picLocks noChangeAspect="1"/>
          </p:cNvPicPr>
          <p:nvPr/>
        </p:nvPicPr>
        <p:blipFill>
          <a:blip r:embed="rId7">
            <a:duotone>
              <a:schemeClr val="accent6">
                <a:shade val="45000"/>
                <a:satMod val="135000"/>
              </a:schemeClr>
              <a:prstClr val="white"/>
            </a:duotone>
          </a:blip>
          <a:stretch>
            <a:fillRect/>
          </a:stretch>
        </p:blipFill>
        <p:spPr>
          <a:xfrm>
            <a:off x="2357414" y="87923"/>
            <a:ext cx="2381236" cy="2381236"/>
          </a:xfrm>
          <a:prstGeom prst="ellipse">
            <a:avLst/>
          </a:prstGeom>
          <a:ln w="190500" cap="rnd">
            <a:solidFill>
              <a:srgbClr val="C8C6BD"/>
            </a:solidFill>
            <a:prstDash val="solid"/>
          </a:ln>
          <a:effectLst>
            <a:outerShdw blurRad="127000" algn="bl" rotWithShape="0">
              <a:srgbClr val="000000"/>
            </a:outerShdw>
          </a:effectLst>
          <a:scene3d>
            <a:camera prst="perspectiveFront" fov="5400000"/>
            <a:lightRig rig="threePt" dir="t">
              <a:rot lat="0" lon="0" rev="19200000"/>
            </a:lightRig>
          </a:scene3d>
          <a:sp3d extrusionH="25400">
            <a:bevelT w="304800" h="152400" prst="hardEdge"/>
            <a:extrusionClr>
              <a:srgbClr val="000000"/>
            </a:extrusionClr>
          </a:sp3d>
        </p:spPr>
      </p:pic>
      <p:sp>
        <p:nvSpPr>
          <p:cNvPr id="3082" name="WordArt 10"/>
          <p:cNvSpPr>
            <a:spLocks noChangeArrowheads="1" noChangeShapeType="1" noTextEdit="1"/>
          </p:cNvSpPr>
          <p:nvPr/>
        </p:nvSpPr>
        <p:spPr bwMode="auto">
          <a:xfrm>
            <a:off x="4429116" y="881038"/>
            <a:ext cx="5192183" cy="1422053"/>
          </a:xfrm>
          <a:prstGeom prst="rect">
            <a:avLst/>
          </a:prstGeom>
        </p:spPr>
        <p:txBody>
          <a:bodyPr wrap="none" fromWordArt="1">
            <a:prstTxWarp prst="textDoubleWave1">
              <a:avLst>
                <a:gd name="adj1" fmla="val 6500"/>
                <a:gd name="adj2" fmla="val 0"/>
              </a:avLst>
            </a:prstTxWarp>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fr-FR" sz="3600" b="1" kern="10" spc="50">
                <a:ln w="11430"/>
                <a:solidFill>
                  <a:schemeClr val="accent1"/>
                </a:solidFill>
                <a:effectLst>
                  <a:glow rad="101600">
                    <a:schemeClr val="accent1">
                      <a:satMod val="175000"/>
                      <a:alpha val="40000"/>
                    </a:schemeClr>
                  </a:glow>
                  <a:outerShdw blurRad="76200" dist="50800" dir="5400000" algn="tl" rotWithShape="0">
                    <a:srgbClr val="000000">
                      <a:alpha val="65000"/>
                    </a:srgbClr>
                  </a:outerShdw>
                </a:effectLst>
                <a:latin typeface="Lucida Casual"/>
              </a:rPr>
              <a:t>ÉGÉ-À-VIE</a:t>
            </a:r>
          </a:p>
        </p:txBody>
      </p:sp>
      <p:sp>
        <p:nvSpPr>
          <p:cNvPr id="19" name="Rectangle 18"/>
          <p:cNvSpPr/>
          <p:nvPr/>
        </p:nvSpPr>
        <p:spPr>
          <a:xfrm>
            <a:off x="4844586" y="4024082"/>
            <a:ext cx="3836308" cy="923330"/>
          </a:xfrm>
          <a:prstGeom prst="rect">
            <a:avLst/>
          </a:prstGeom>
        </p:spPr>
        <p:txBody>
          <a:bodyPr wrap="none">
            <a:spAutoFit/>
          </a:bodyPr>
          <a:lstStyle/>
          <a:p>
            <a:pPr algn="ctr"/>
            <a:r>
              <a:rPr lang="fr-CA" sz="5400" b="1">
                <a:ln w="18000">
                  <a:solidFill>
                    <a:schemeClr val="accent2">
                      <a:satMod val="140000"/>
                    </a:schemeClr>
                  </a:solidFill>
                  <a:prstDash val="solid"/>
                  <a:miter lim="800000"/>
                </a:ln>
                <a:noFill/>
                <a:effectLst>
                  <a:outerShdw blurRad="25500" dist="23000" dir="7020000" algn="tl">
                    <a:srgbClr val="000000">
                      <a:alpha val="50000"/>
                    </a:srgbClr>
                  </a:outerShdw>
                </a:effectLst>
              </a:rPr>
              <a:t>Bienvenue</a:t>
            </a:r>
            <a:endParaRPr lang="fr-CA" sz="5400" b="1" spc="50">
              <a:ln w="11430"/>
              <a:solidFill>
                <a:schemeClr val="accent1"/>
              </a:solidFill>
              <a:effectLst>
                <a:outerShdw blurRad="76200" dist="50800" dir="5400000" algn="tl" rotWithShape="0">
                  <a:srgbClr val="000000">
                    <a:alpha val="65000"/>
                  </a:srgbClr>
                </a:outerShdw>
              </a:effectLst>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6" name="Rectangle 6"/>
          <p:cNvSpPr>
            <a:spLocks noGrp="1" noChangeArrowheads="1"/>
          </p:cNvSpPr>
          <p:nvPr>
            <p:ph type="title"/>
          </p:nvPr>
        </p:nvSpPr>
        <p:spPr/>
        <p:txBody>
          <a:bodyPr>
            <a:normAutofit/>
          </a:bodyPr>
          <a:lstStyle/>
          <a:p>
            <a:r>
              <a:rPr lang="fr-CA"/>
              <a:t>Taboulé</a:t>
            </a:r>
          </a:p>
        </p:txBody>
      </p:sp>
      <p:sp>
        <p:nvSpPr>
          <p:cNvPr id="10247" name="Rectangle 7"/>
          <p:cNvSpPr>
            <a:spLocks noGrp="1" noChangeArrowheads="1"/>
          </p:cNvSpPr>
          <p:nvPr>
            <p:ph sz="half" idx="1"/>
          </p:nvPr>
        </p:nvSpPr>
        <p:spPr/>
        <p:txBody>
          <a:bodyPr/>
          <a:lstStyle/>
          <a:p>
            <a:r>
              <a:rPr lang="fr-CA" sz="1800"/>
              <a:t>½ t. de boulgour</a:t>
            </a:r>
          </a:p>
          <a:p>
            <a:r>
              <a:rPr lang="fr-CA" sz="1800"/>
              <a:t>¾ t. de pois chiches (facultatif)</a:t>
            </a:r>
          </a:p>
          <a:p>
            <a:r>
              <a:rPr lang="fr-CA" sz="1800"/>
              <a:t>Jus d’un petit citron</a:t>
            </a:r>
          </a:p>
          <a:p>
            <a:r>
              <a:rPr lang="fr-CA" sz="1800"/>
              <a:t>1 c. à table d’oignon haché fin</a:t>
            </a:r>
          </a:p>
          <a:p>
            <a:r>
              <a:rPr lang="fr-CA" sz="1800"/>
              <a:t>2 c. à table d’huile d’olive</a:t>
            </a:r>
          </a:p>
        </p:txBody>
      </p:sp>
      <p:sp>
        <p:nvSpPr>
          <p:cNvPr id="10248" name="Rectangle 8"/>
          <p:cNvSpPr>
            <a:spLocks noGrp="1" noChangeArrowheads="1"/>
          </p:cNvSpPr>
          <p:nvPr>
            <p:ph sz="half" idx="2"/>
          </p:nvPr>
        </p:nvSpPr>
        <p:spPr/>
        <p:txBody>
          <a:bodyPr/>
          <a:lstStyle/>
          <a:p>
            <a:r>
              <a:rPr lang="fr-CA" sz="1800"/>
              <a:t>1 t. de persil frais haché fin</a:t>
            </a:r>
          </a:p>
          <a:p>
            <a:r>
              <a:rPr lang="fr-CA" sz="1800"/>
              <a:t>1 grosse gousse d’ail hachée</a:t>
            </a:r>
          </a:p>
          <a:p>
            <a:r>
              <a:rPr lang="fr-CA" sz="1800"/>
              <a:t>½ c. à thé de sel marin</a:t>
            </a:r>
          </a:p>
          <a:p>
            <a:r>
              <a:rPr lang="fr-CA" sz="1800"/>
              <a:t>1 tomate hachée, épépinée</a:t>
            </a:r>
          </a:p>
        </p:txBody>
      </p:sp>
      <p:sp>
        <p:nvSpPr>
          <p:cNvPr id="10244" name="Text Box 4"/>
          <p:cNvSpPr txBox="1">
            <a:spLocks noChangeArrowheads="1"/>
          </p:cNvSpPr>
          <p:nvPr/>
        </p:nvSpPr>
        <p:spPr bwMode="auto">
          <a:xfrm>
            <a:off x="2690813" y="4495800"/>
            <a:ext cx="7753384" cy="1006475"/>
          </a:xfrm>
          <a:prstGeom prst="rect">
            <a:avLst/>
          </a:prstGeom>
          <a:noFill/>
          <a:ln w="12700">
            <a:noFill/>
            <a:miter lim="800000"/>
            <a:headEnd type="none" w="sm" len="sm"/>
            <a:tailEnd type="none" w="sm" len="sm"/>
          </a:ln>
          <a:effectLst/>
        </p:spPr>
        <p:txBody>
          <a:bodyPr wrap="square">
            <a:spAutoFit/>
          </a:bodyPr>
          <a:lstStyle/>
          <a:p>
            <a:pPr algn="just">
              <a:spcBef>
                <a:spcPct val="50000"/>
              </a:spcBef>
            </a:pPr>
            <a:r>
              <a:rPr lang="fr-CA" sz="2000"/>
              <a:t>Couvrir le boulgour d’eau bouillante et faire tremper environ 30 min. Si après ce temps, il y a de l’eau dans le boulgour, l’essorer dans un linge. Mélanger tous les ingrédients et servir froid.</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75" name="Rectangle 11"/>
          <p:cNvSpPr>
            <a:spLocks noGrp="1" noChangeArrowheads="1"/>
          </p:cNvSpPr>
          <p:nvPr>
            <p:ph type="title"/>
          </p:nvPr>
        </p:nvSpPr>
        <p:spPr/>
        <p:txBody>
          <a:bodyPr/>
          <a:lstStyle/>
          <a:p>
            <a:r>
              <a:rPr lang="fr-CA"/>
              <a:t>Salade de carottes</a:t>
            </a:r>
          </a:p>
        </p:txBody>
      </p:sp>
      <p:sp>
        <p:nvSpPr>
          <p:cNvPr id="11276" name="Rectangle 12"/>
          <p:cNvSpPr>
            <a:spLocks noGrp="1" noChangeArrowheads="1"/>
          </p:cNvSpPr>
          <p:nvPr>
            <p:ph sz="half" idx="1"/>
          </p:nvPr>
        </p:nvSpPr>
        <p:spPr/>
        <p:txBody>
          <a:bodyPr/>
          <a:lstStyle/>
          <a:p>
            <a:r>
              <a:rPr lang="fr-CA" sz="1800"/>
              <a:t>4 à 6 carottes en juliennes</a:t>
            </a:r>
          </a:p>
          <a:p>
            <a:r>
              <a:rPr lang="fr-CA" sz="1800"/>
              <a:t>1 t. de pois chiches cuits</a:t>
            </a:r>
          </a:p>
          <a:p>
            <a:r>
              <a:rPr lang="fr-CA" sz="1800"/>
              <a:t>2 gousses d’ail hachées</a:t>
            </a:r>
          </a:p>
          <a:p>
            <a:r>
              <a:rPr lang="fr-CA" sz="1800"/>
              <a:t>2 oignons verts émincés</a:t>
            </a:r>
          </a:p>
          <a:p>
            <a:r>
              <a:rPr lang="fr-CA" sz="1800"/>
              <a:t>½ t. d’huile d’olive</a:t>
            </a:r>
          </a:p>
          <a:p>
            <a:r>
              <a:rPr lang="fr-CA" sz="1800"/>
              <a:t>¼ c. à thé de cumin</a:t>
            </a:r>
          </a:p>
          <a:p>
            <a:r>
              <a:rPr lang="fr-CA" sz="1800"/>
              <a:t>¼ c. à thé d’aneth</a:t>
            </a:r>
          </a:p>
          <a:p>
            <a:r>
              <a:rPr lang="fr-CA" sz="1800"/>
              <a:t>Jus d’un demi-citron</a:t>
            </a:r>
          </a:p>
          <a:p>
            <a:r>
              <a:rPr lang="fr-CA" sz="1800"/>
              <a:t>1 c. à thé de vinaigre de cidre</a:t>
            </a:r>
          </a:p>
          <a:p>
            <a:endParaRPr lang="fr-CA" sz="1800"/>
          </a:p>
        </p:txBody>
      </p:sp>
      <p:sp>
        <p:nvSpPr>
          <p:cNvPr id="11277" name="Rectangle 13"/>
          <p:cNvSpPr>
            <a:spLocks noGrp="1" noChangeArrowheads="1"/>
          </p:cNvSpPr>
          <p:nvPr>
            <p:ph sz="half" idx="2"/>
          </p:nvPr>
        </p:nvSpPr>
        <p:spPr/>
        <p:txBody>
          <a:bodyPr/>
          <a:lstStyle/>
          <a:p>
            <a:r>
              <a:rPr lang="fr-CA" sz="1800"/>
              <a:t>Vinaigrette</a:t>
            </a:r>
          </a:p>
          <a:p>
            <a:pPr lvl="1"/>
            <a:r>
              <a:rPr lang="fr-CA" sz="1800"/>
              <a:t>1 t. de yogourt nature</a:t>
            </a:r>
          </a:p>
          <a:p>
            <a:pPr lvl="1"/>
            <a:r>
              <a:rPr lang="fr-CA" sz="1800"/>
              <a:t>¼ t. de miel</a:t>
            </a:r>
          </a:p>
          <a:p>
            <a:pPr lvl="1"/>
            <a:r>
              <a:rPr lang="fr-CA" sz="1800"/>
              <a:t>Jus d’un demi-citron</a:t>
            </a:r>
          </a:p>
          <a:p>
            <a:pPr lvl="1"/>
            <a:r>
              <a:rPr lang="fr-CA" sz="1800"/>
              <a:t>1 grosse gousse d’ail hachée</a:t>
            </a:r>
          </a:p>
          <a:p>
            <a:pPr lvl="1"/>
            <a:r>
              <a:rPr lang="fr-CA" sz="1800"/>
              <a:t>1 t. de persil haché finement</a:t>
            </a:r>
          </a:p>
        </p:txBody>
      </p:sp>
      <p:sp>
        <p:nvSpPr>
          <p:cNvPr id="11268" name="Text Box 4"/>
          <p:cNvSpPr txBox="1">
            <a:spLocks noChangeArrowheads="1"/>
          </p:cNvSpPr>
          <p:nvPr/>
        </p:nvSpPr>
        <p:spPr bwMode="auto">
          <a:xfrm>
            <a:off x="2690813" y="5715000"/>
            <a:ext cx="7324756" cy="2092881"/>
          </a:xfrm>
          <a:prstGeom prst="rect">
            <a:avLst/>
          </a:prstGeom>
          <a:noFill/>
          <a:ln w="12700">
            <a:noFill/>
            <a:miter lim="800000"/>
            <a:headEnd type="none" w="sm" len="sm"/>
            <a:tailEnd type="none" w="sm" len="sm"/>
          </a:ln>
          <a:effectLst/>
        </p:spPr>
        <p:txBody>
          <a:bodyPr wrap="square">
            <a:spAutoFit/>
          </a:bodyPr>
          <a:lstStyle/>
          <a:p>
            <a:pPr algn="just">
              <a:spcBef>
                <a:spcPct val="50000"/>
              </a:spcBef>
            </a:pPr>
            <a:r>
              <a:rPr lang="fr-CA" sz="2000"/>
              <a:t>Cuire les carottes à la vapeur.  Les placer dans un grand bol et ajouter tous les autres ingrédients. Mélanger pour bien enrober.</a:t>
            </a:r>
          </a:p>
          <a:p>
            <a:pPr algn="just">
              <a:spcBef>
                <a:spcPct val="50000"/>
              </a:spcBef>
            </a:pPr>
            <a:r>
              <a:rPr lang="fr-CA" sz="2000"/>
              <a:t>Préparer la vinaigrette en mélangeant d’abord le yogourt et le miel, puis ajouter les autres ingrédients.  Brasser et verser au centre de la salade.  Servir froid.</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4" name="Rectangle 6"/>
          <p:cNvSpPr>
            <a:spLocks noGrp="1" noChangeArrowheads="1"/>
          </p:cNvSpPr>
          <p:nvPr>
            <p:ph type="title"/>
          </p:nvPr>
        </p:nvSpPr>
        <p:spPr/>
        <p:txBody>
          <a:bodyPr>
            <a:normAutofit/>
          </a:bodyPr>
          <a:lstStyle/>
          <a:p>
            <a:r>
              <a:rPr lang="fr-CA"/>
              <a:t>Salade de lentilles vertes</a:t>
            </a:r>
          </a:p>
        </p:txBody>
      </p:sp>
      <p:sp>
        <p:nvSpPr>
          <p:cNvPr id="12295" name="Rectangle 7"/>
          <p:cNvSpPr>
            <a:spLocks noGrp="1" noChangeArrowheads="1"/>
          </p:cNvSpPr>
          <p:nvPr>
            <p:ph sz="half" idx="1"/>
          </p:nvPr>
        </p:nvSpPr>
        <p:spPr/>
        <p:txBody>
          <a:bodyPr/>
          <a:lstStyle/>
          <a:p>
            <a:r>
              <a:rPr lang="fr-CA" sz="1800"/>
              <a:t>1 t. de lentilles vertes cuites</a:t>
            </a:r>
          </a:p>
          <a:p>
            <a:r>
              <a:rPr lang="fr-CA" sz="1800"/>
              <a:t>½ t. d’oignon rouge haché finement</a:t>
            </a:r>
          </a:p>
          <a:p>
            <a:r>
              <a:rPr lang="fr-CA" sz="1800"/>
              <a:t>1 grosse carotte hachée finement</a:t>
            </a:r>
          </a:p>
          <a:p>
            <a:r>
              <a:rPr lang="fr-CA" sz="1800"/>
              <a:t>½ poivron rouge tranché mince</a:t>
            </a:r>
          </a:p>
          <a:p>
            <a:r>
              <a:rPr lang="fr-CA" sz="1800"/>
              <a:t>1 orange</a:t>
            </a:r>
          </a:p>
          <a:p>
            <a:r>
              <a:rPr lang="fr-CA" sz="1800"/>
              <a:t>Ciboulette et menthe hachées</a:t>
            </a:r>
          </a:p>
          <a:p>
            <a:r>
              <a:rPr lang="fr-CA" sz="1800"/>
              <a:t>½ c. à thé de sel marin</a:t>
            </a:r>
          </a:p>
        </p:txBody>
      </p:sp>
      <p:sp>
        <p:nvSpPr>
          <p:cNvPr id="12296" name="Rectangle 8"/>
          <p:cNvSpPr>
            <a:spLocks noGrp="1" noChangeArrowheads="1"/>
          </p:cNvSpPr>
          <p:nvPr>
            <p:ph sz="half" idx="2"/>
          </p:nvPr>
        </p:nvSpPr>
        <p:spPr/>
        <p:txBody>
          <a:bodyPr/>
          <a:lstStyle/>
          <a:p>
            <a:r>
              <a:rPr lang="fr-CA" sz="1800"/>
              <a:t>Vinaigrette</a:t>
            </a:r>
          </a:p>
          <a:p>
            <a:pPr lvl="1"/>
            <a:r>
              <a:rPr lang="fr-CA" sz="1800"/>
              <a:t>½ t. d’huile d’olive</a:t>
            </a:r>
          </a:p>
          <a:p>
            <a:pPr lvl="1"/>
            <a:r>
              <a:rPr lang="fr-CA" sz="1800"/>
              <a:t>3 c. à soupe de vinaigre balsamique</a:t>
            </a:r>
          </a:p>
          <a:p>
            <a:pPr lvl="1"/>
            <a:r>
              <a:rPr lang="fr-CA" sz="1800"/>
              <a:t>2 grosses gousses d’ail hachées finement</a:t>
            </a:r>
          </a:p>
          <a:p>
            <a:pPr lvl="1"/>
            <a:r>
              <a:rPr lang="fr-CA" sz="1800"/>
              <a:t>Jus d’une lime</a:t>
            </a:r>
          </a:p>
          <a:p>
            <a:pPr lvl="1"/>
            <a:r>
              <a:rPr lang="fr-CA" sz="1800"/>
              <a:t>Zeste de lime et d’orange</a:t>
            </a:r>
          </a:p>
        </p:txBody>
      </p:sp>
      <p:sp>
        <p:nvSpPr>
          <p:cNvPr id="12292" name="Text Box 4"/>
          <p:cNvSpPr txBox="1">
            <a:spLocks noChangeArrowheads="1"/>
          </p:cNvSpPr>
          <p:nvPr/>
        </p:nvSpPr>
        <p:spPr bwMode="auto">
          <a:xfrm>
            <a:off x="2690813" y="5715000"/>
            <a:ext cx="7324756" cy="1920875"/>
          </a:xfrm>
          <a:prstGeom prst="rect">
            <a:avLst/>
          </a:prstGeom>
          <a:noFill/>
          <a:ln w="12700">
            <a:noFill/>
            <a:miter lim="800000"/>
            <a:headEnd type="none" w="sm" len="sm"/>
            <a:tailEnd type="none" w="sm" len="sm"/>
          </a:ln>
          <a:effectLst/>
        </p:spPr>
        <p:txBody>
          <a:bodyPr wrap="square">
            <a:spAutoFit/>
          </a:bodyPr>
          <a:lstStyle/>
          <a:p>
            <a:pPr algn="just">
              <a:spcBef>
                <a:spcPct val="50000"/>
              </a:spcBef>
            </a:pPr>
            <a:r>
              <a:rPr lang="fr-CA" sz="2000"/>
              <a:t>Mélanger tous les ingrédients de la vinaigrette. Dans un grand saladier, défaire l’orange en sections en éliminant la partie blanche. Ajouter l’oignon rouge, la carotte, le poivron rouge. Mélanger et ajouter les lentilles refroidies. Assaisonner de ciboulette, de menthe et de sel, puis y verser la vinaigrette. Mélanger délicatement. Servir froid sur un nid de laitue.</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8" name="Rectangle 6"/>
          <p:cNvSpPr>
            <a:spLocks noGrp="1" noChangeArrowheads="1"/>
          </p:cNvSpPr>
          <p:nvPr>
            <p:ph type="title"/>
          </p:nvPr>
        </p:nvSpPr>
        <p:spPr/>
        <p:txBody>
          <a:bodyPr>
            <a:normAutofit/>
          </a:bodyPr>
          <a:lstStyle/>
          <a:p>
            <a:r>
              <a:rPr lang="fr-CA"/>
              <a:t>Salade d’amour</a:t>
            </a:r>
          </a:p>
        </p:txBody>
      </p:sp>
      <p:sp>
        <p:nvSpPr>
          <p:cNvPr id="13319" name="Rectangle 7"/>
          <p:cNvSpPr>
            <a:spLocks noGrp="1" noChangeArrowheads="1"/>
          </p:cNvSpPr>
          <p:nvPr>
            <p:ph sz="half" idx="1"/>
          </p:nvPr>
        </p:nvSpPr>
        <p:spPr/>
        <p:txBody>
          <a:bodyPr/>
          <a:lstStyle/>
          <a:p>
            <a:r>
              <a:rPr lang="fr-CA" sz="1800"/>
              <a:t>½ botte d’épinards lavés et déchirés</a:t>
            </a:r>
          </a:p>
          <a:p>
            <a:r>
              <a:rPr lang="fr-CA" sz="1800"/>
              <a:t>½ t. d’amandes brunes</a:t>
            </a:r>
          </a:p>
          <a:p>
            <a:r>
              <a:rPr lang="fr-CA" sz="1800"/>
              <a:t>1 poivron vert haché</a:t>
            </a:r>
          </a:p>
          <a:p>
            <a:r>
              <a:rPr lang="fr-CA" sz="1800"/>
              <a:t>2 branches de céleri hachées</a:t>
            </a:r>
          </a:p>
          <a:p>
            <a:r>
              <a:rPr lang="fr-CA" sz="1800"/>
              <a:t>2 t. de riz brun cuit</a:t>
            </a:r>
          </a:p>
          <a:p>
            <a:r>
              <a:rPr lang="fr-CA" sz="1800"/>
              <a:t>1 gousse d’ail émincée</a:t>
            </a:r>
          </a:p>
        </p:txBody>
      </p:sp>
      <p:sp>
        <p:nvSpPr>
          <p:cNvPr id="13320" name="Rectangle 8"/>
          <p:cNvSpPr>
            <a:spLocks noGrp="1" noChangeArrowheads="1"/>
          </p:cNvSpPr>
          <p:nvPr>
            <p:ph sz="half" idx="2"/>
          </p:nvPr>
        </p:nvSpPr>
        <p:spPr/>
        <p:txBody>
          <a:bodyPr/>
          <a:lstStyle/>
          <a:p>
            <a:r>
              <a:rPr lang="fr-CA" sz="1800"/>
              <a:t>½ t. de fèves germées</a:t>
            </a:r>
          </a:p>
          <a:p>
            <a:r>
              <a:rPr lang="fr-CA" sz="1800"/>
              <a:t>½ t. de persil haché</a:t>
            </a:r>
          </a:p>
          <a:p>
            <a:r>
              <a:rPr lang="fr-CA" sz="1800"/>
              <a:t>3 oignons verts hachés finement</a:t>
            </a:r>
          </a:p>
          <a:p>
            <a:r>
              <a:rPr lang="fr-CA" sz="1800"/>
              <a:t>½ t. de raisins secs</a:t>
            </a:r>
          </a:p>
          <a:p>
            <a:r>
              <a:rPr lang="fr-CA" sz="1800"/>
              <a:t>¼ t. de tamari</a:t>
            </a:r>
          </a:p>
          <a:p>
            <a:r>
              <a:rPr lang="fr-CA" sz="1800"/>
              <a:t>½ t. d’huile d’olive</a:t>
            </a:r>
          </a:p>
        </p:txBody>
      </p:sp>
      <p:sp>
        <p:nvSpPr>
          <p:cNvPr id="13316" name="Text Box 4"/>
          <p:cNvSpPr txBox="1">
            <a:spLocks noChangeArrowheads="1"/>
          </p:cNvSpPr>
          <p:nvPr/>
        </p:nvSpPr>
        <p:spPr bwMode="auto">
          <a:xfrm>
            <a:off x="2690813" y="4876800"/>
            <a:ext cx="7772434" cy="1323439"/>
          </a:xfrm>
          <a:prstGeom prst="rect">
            <a:avLst/>
          </a:prstGeom>
          <a:noFill/>
          <a:ln w="12700">
            <a:noFill/>
            <a:miter lim="800000"/>
            <a:headEnd type="none" w="sm" len="sm"/>
            <a:tailEnd type="none" w="sm" len="sm"/>
          </a:ln>
          <a:effectLst/>
        </p:spPr>
        <p:txBody>
          <a:bodyPr wrap="square">
            <a:spAutoFit/>
          </a:bodyPr>
          <a:lstStyle/>
          <a:p>
            <a:pPr algn="just">
              <a:spcBef>
                <a:spcPct val="50000"/>
              </a:spcBef>
            </a:pPr>
            <a:r>
              <a:rPr lang="fr-CA" sz="2000"/>
              <a:t>Mélanger tous les ingrédients de la salade sauf le tamari, l’ail et l’huile.  Garder au réfrigérateur. Au moment de servir, préparer la sauce avec le tamari, l’ail et l’huile et verser sur la salade. Bien mélanger et servir.</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42" name="Rectangle 6"/>
          <p:cNvSpPr>
            <a:spLocks noGrp="1" noChangeArrowheads="1"/>
          </p:cNvSpPr>
          <p:nvPr>
            <p:ph type="title"/>
          </p:nvPr>
        </p:nvSpPr>
        <p:spPr/>
        <p:txBody>
          <a:bodyPr>
            <a:normAutofit fontScale="90000"/>
          </a:bodyPr>
          <a:lstStyle/>
          <a:p>
            <a:r>
              <a:rPr lang="fr-CA"/>
              <a:t>Tourtière au millet</a:t>
            </a:r>
            <a:br>
              <a:rPr lang="fr-CA"/>
            </a:br>
            <a:r>
              <a:rPr lang="fr-CA"/>
              <a:t>et flocons d’avoine</a:t>
            </a:r>
          </a:p>
        </p:txBody>
      </p:sp>
      <p:sp>
        <p:nvSpPr>
          <p:cNvPr id="14343" name="Rectangle 7"/>
          <p:cNvSpPr>
            <a:spLocks noGrp="1" noChangeArrowheads="1"/>
          </p:cNvSpPr>
          <p:nvPr>
            <p:ph sz="half" idx="1"/>
          </p:nvPr>
        </p:nvSpPr>
        <p:spPr/>
        <p:txBody>
          <a:bodyPr/>
          <a:lstStyle/>
          <a:p>
            <a:r>
              <a:rPr lang="fr-CA" sz="1800"/>
              <a:t>2 ½ t. de millet cuit </a:t>
            </a:r>
          </a:p>
          <a:p>
            <a:r>
              <a:rPr lang="fr-CA" sz="1800"/>
              <a:t>1 gros oignon haché</a:t>
            </a:r>
          </a:p>
          <a:p>
            <a:r>
              <a:rPr lang="fr-CA" sz="1800"/>
              <a:t>1 t. de champignons hachés</a:t>
            </a:r>
          </a:p>
          <a:p>
            <a:r>
              <a:rPr lang="fr-CA" sz="1800"/>
              <a:t>3 gousses d’ail émincées </a:t>
            </a:r>
          </a:p>
          <a:p>
            <a:r>
              <a:rPr lang="fr-CA" sz="1800"/>
              <a:t>1 c. à soupe d’huile d’olive</a:t>
            </a:r>
          </a:p>
          <a:p>
            <a:r>
              <a:rPr lang="fr-CA" sz="1800"/>
              <a:t>1 t. de flocons d’avoine</a:t>
            </a:r>
          </a:p>
          <a:p>
            <a:r>
              <a:rPr lang="fr-CA" sz="1800"/>
              <a:t>1 t. de bouillon de légumes</a:t>
            </a:r>
          </a:p>
          <a:p>
            <a:endParaRPr lang="fr-CA" sz="1800"/>
          </a:p>
        </p:txBody>
      </p:sp>
      <p:sp>
        <p:nvSpPr>
          <p:cNvPr id="14344" name="Rectangle 8"/>
          <p:cNvSpPr>
            <a:spLocks noGrp="1" noChangeArrowheads="1"/>
          </p:cNvSpPr>
          <p:nvPr>
            <p:ph sz="half" idx="2"/>
          </p:nvPr>
        </p:nvSpPr>
        <p:spPr/>
        <p:txBody>
          <a:bodyPr/>
          <a:lstStyle/>
          <a:p>
            <a:r>
              <a:rPr lang="fr-CA" sz="1800"/>
              <a:t>½ c. à thé de sel marin</a:t>
            </a:r>
          </a:p>
          <a:p>
            <a:r>
              <a:rPr lang="fr-CA" sz="1800"/>
              <a:t>2 c. à thé de basilic séché</a:t>
            </a:r>
          </a:p>
          <a:p>
            <a:r>
              <a:rPr lang="fr-CA" sz="1800"/>
              <a:t>2 c. à soupe de persil frais</a:t>
            </a:r>
          </a:p>
          <a:p>
            <a:r>
              <a:rPr lang="fr-CA" sz="1800"/>
              <a:t>2 c. à soupe de levure alimentaire</a:t>
            </a:r>
          </a:p>
          <a:p>
            <a:r>
              <a:rPr lang="fr-CA" sz="1800"/>
              <a:t>½ c. à thé de paprika</a:t>
            </a:r>
          </a:p>
          <a:p>
            <a:r>
              <a:rPr lang="fr-CA" sz="1800"/>
              <a:t>¼ c. à thé de clou de girofle</a:t>
            </a:r>
          </a:p>
          <a:p>
            <a:r>
              <a:rPr lang="fr-CA" sz="1800"/>
              <a:t>½ c. à thé de thym séché</a:t>
            </a:r>
          </a:p>
        </p:txBody>
      </p:sp>
      <p:sp>
        <p:nvSpPr>
          <p:cNvPr id="14340" name="Text Box 4"/>
          <p:cNvSpPr txBox="1">
            <a:spLocks noChangeArrowheads="1"/>
          </p:cNvSpPr>
          <p:nvPr/>
        </p:nvSpPr>
        <p:spPr bwMode="auto">
          <a:xfrm>
            <a:off x="2690813" y="5257800"/>
            <a:ext cx="7377144" cy="2554545"/>
          </a:xfrm>
          <a:prstGeom prst="rect">
            <a:avLst/>
          </a:prstGeom>
          <a:noFill/>
          <a:ln w="12700">
            <a:noFill/>
            <a:miter lim="800000"/>
            <a:headEnd type="none" w="sm" len="sm"/>
            <a:tailEnd type="none" w="sm" len="sm"/>
          </a:ln>
          <a:effectLst/>
        </p:spPr>
        <p:txBody>
          <a:bodyPr wrap="square">
            <a:spAutoFit/>
          </a:bodyPr>
          <a:lstStyle/>
          <a:p>
            <a:pPr algn="just">
              <a:spcBef>
                <a:spcPct val="50000"/>
              </a:spcBef>
            </a:pPr>
            <a:r>
              <a:rPr lang="fr-CA" sz="2000"/>
              <a:t>Sauter légèrement les légumes dans l’huile d’olive et ajouter les flocons d’avoine. Bien remuer. Dans un bol, mettre le mélange avoine et légumes, millet cuit et assaisonner avec le sel et les herbes. Ajouter le bouillon de légumes pour obtenir la consistance d’un mélange à tourtière. Il ne faut pas que le mélange soit sec. Verser la préparation dans une pâte à tarte et recouvrir d’une abaisse. Cuire à 350</a:t>
            </a:r>
            <a:r>
              <a:rPr lang="fr-CA" sz="2000">
                <a:cs typeface="Tahoma" pitchFamily="34" charset="0"/>
              </a:rPr>
              <a:t>° F</a:t>
            </a:r>
            <a:r>
              <a:rPr lang="fr-CA" sz="2000"/>
              <a:t> durant 25 min. Donne 2 tourtières de 8 po. </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4" name="Rectangle 6"/>
          <p:cNvSpPr>
            <a:spLocks noGrp="1" noChangeArrowheads="1"/>
          </p:cNvSpPr>
          <p:nvPr>
            <p:ph type="title"/>
          </p:nvPr>
        </p:nvSpPr>
        <p:spPr/>
        <p:txBody>
          <a:bodyPr>
            <a:normAutofit/>
          </a:bodyPr>
          <a:lstStyle/>
          <a:p>
            <a:r>
              <a:rPr lang="fr-CA"/>
              <a:t>Pain de tofu</a:t>
            </a:r>
          </a:p>
        </p:txBody>
      </p:sp>
      <p:sp>
        <p:nvSpPr>
          <p:cNvPr id="17415" name="Rectangle 7"/>
          <p:cNvSpPr>
            <a:spLocks noGrp="1" noChangeArrowheads="1"/>
          </p:cNvSpPr>
          <p:nvPr>
            <p:ph sz="half" idx="1"/>
          </p:nvPr>
        </p:nvSpPr>
        <p:spPr/>
        <p:txBody>
          <a:bodyPr/>
          <a:lstStyle/>
          <a:p>
            <a:r>
              <a:rPr lang="fr-CA" sz="1800"/>
              <a:t>2 paquets de tofu de 454 g</a:t>
            </a:r>
          </a:p>
          <a:p>
            <a:r>
              <a:rPr lang="fr-CA" sz="1800"/>
              <a:t>½ t. de germe de blé</a:t>
            </a:r>
          </a:p>
          <a:p>
            <a:r>
              <a:rPr lang="fr-CA" sz="1800"/>
              <a:t>1/3 t. de persil frais haché</a:t>
            </a:r>
          </a:p>
          <a:p>
            <a:r>
              <a:rPr lang="fr-CA" sz="1800"/>
              <a:t>¼ t. d’oignon haché</a:t>
            </a:r>
          </a:p>
          <a:p>
            <a:r>
              <a:rPr lang="fr-CA" sz="1800"/>
              <a:t>1 gros œuf</a:t>
            </a:r>
          </a:p>
          <a:p>
            <a:endParaRPr lang="fr-CA" sz="1800"/>
          </a:p>
        </p:txBody>
      </p:sp>
      <p:sp>
        <p:nvSpPr>
          <p:cNvPr id="17416" name="Rectangle 8"/>
          <p:cNvSpPr>
            <a:spLocks noGrp="1" noChangeArrowheads="1"/>
          </p:cNvSpPr>
          <p:nvPr>
            <p:ph sz="half" idx="2"/>
          </p:nvPr>
        </p:nvSpPr>
        <p:spPr/>
        <p:txBody>
          <a:bodyPr/>
          <a:lstStyle/>
          <a:p>
            <a:r>
              <a:rPr lang="fr-CA" sz="1800"/>
              <a:t>½ c. à table de moutarde de Dijon</a:t>
            </a:r>
          </a:p>
          <a:p>
            <a:r>
              <a:rPr lang="fr-CA" sz="1800"/>
              <a:t>1 gousse d’ail émincée</a:t>
            </a:r>
          </a:p>
          <a:p>
            <a:r>
              <a:rPr lang="fr-CA" sz="1800"/>
              <a:t>1 c. à table d’huile de tournesol</a:t>
            </a:r>
          </a:p>
          <a:p>
            <a:r>
              <a:rPr lang="fr-CA" sz="1800"/>
              <a:t>2 c. à table de tamari</a:t>
            </a:r>
          </a:p>
        </p:txBody>
      </p:sp>
      <p:sp>
        <p:nvSpPr>
          <p:cNvPr id="17412" name="Text Box 4"/>
          <p:cNvSpPr txBox="1">
            <a:spLocks noChangeArrowheads="1"/>
          </p:cNvSpPr>
          <p:nvPr/>
        </p:nvSpPr>
        <p:spPr bwMode="auto">
          <a:xfrm>
            <a:off x="2690813" y="4495800"/>
            <a:ext cx="7824822" cy="1311275"/>
          </a:xfrm>
          <a:prstGeom prst="rect">
            <a:avLst/>
          </a:prstGeom>
          <a:noFill/>
          <a:ln w="12700">
            <a:noFill/>
            <a:miter lim="800000"/>
            <a:headEnd type="none" w="sm" len="sm"/>
            <a:tailEnd type="none" w="sm" len="sm"/>
          </a:ln>
          <a:effectLst/>
        </p:spPr>
        <p:txBody>
          <a:bodyPr wrap="square">
            <a:spAutoFit/>
          </a:bodyPr>
          <a:lstStyle/>
          <a:p>
            <a:pPr algn="just">
              <a:spcBef>
                <a:spcPct val="50000"/>
              </a:spcBef>
            </a:pPr>
            <a:r>
              <a:rPr lang="fr-CA" sz="2000"/>
              <a:t>Émietter le tofu et ajouter tous les autres ingrédients. Bien mélanger. Presser le mélange dans un moule à pain huilé. Cuire au four à 400</a:t>
            </a:r>
            <a:r>
              <a:rPr lang="fr-CA" sz="2000">
                <a:cs typeface="Tahoma" pitchFamily="34" charset="0"/>
              </a:rPr>
              <a:t>° F durant 1 heure. Laisser refroidir 10 min. avant de démouler. Servir avec une sauce tomate.</a:t>
            </a:r>
            <a:endParaRPr lang="fr-CA" sz="200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8" name="Rectangle 6"/>
          <p:cNvSpPr>
            <a:spLocks noGrp="1" noChangeArrowheads="1"/>
          </p:cNvSpPr>
          <p:nvPr>
            <p:ph type="title"/>
          </p:nvPr>
        </p:nvSpPr>
        <p:spPr/>
        <p:txBody>
          <a:bodyPr>
            <a:normAutofit/>
          </a:bodyPr>
          <a:lstStyle/>
          <a:p>
            <a:r>
              <a:rPr lang="fr-CA"/>
              <a:t>Chili végétarien</a:t>
            </a:r>
          </a:p>
        </p:txBody>
      </p:sp>
      <p:sp>
        <p:nvSpPr>
          <p:cNvPr id="18439" name="Rectangle 7"/>
          <p:cNvSpPr>
            <a:spLocks noGrp="1" noChangeArrowheads="1"/>
          </p:cNvSpPr>
          <p:nvPr>
            <p:ph sz="half" idx="1"/>
          </p:nvPr>
        </p:nvSpPr>
        <p:spPr/>
        <p:txBody>
          <a:bodyPr/>
          <a:lstStyle/>
          <a:p>
            <a:r>
              <a:rPr lang="fr-CA" sz="1800"/>
              <a:t>1 c. à table d’huile d’olive</a:t>
            </a:r>
          </a:p>
          <a:p>
            <a:r>
              <a:rPr lang="fr-CA" sz="1800"/>
              <a:t>2 carottes coupées en dés</a:t>
            </a:r>
          </a:p>
          <a:p>
            <a:r>
              <a:rPr lang="fr-CA" sz="1800"/>
              <a:t>1 poivron vert coupé en dés</a:t>
            </a:r>
          </a:p>
          <a:p>
            <a:r>
              <a:rPr lang="fr-CA" sz="1800"/>
              <a:t>1 gros oignon haché</a:t>
            </a:r>
          </a:p>
          <a:p>
            <a:r>
              <a:rPr lang="fr-CA" sz="1800"/>
              <a:t>24 oz de tomates écrasées avec le jus</a:t>
            </a:r>
          </a:p>
          <a:p>
            <a:r>
              <a:rPr lang="fr-CA" sz="1800"/>
              <a:t>¾ t. de fèves Pinto cuites</a:t>
            </a:r>
          </a:p>
          <a:p>
            <a:r>
              <a:rPr lang="fr-CA" sz="1800"/>
              <a:t>2 t. de fèves rouges cuites</a:t>
            </a:r>
          </a:p>
        </p:txBody>
      </p:sp>
      <p:sp>
        <p:nvSpPr>
          <p:cNvPr id="18440" name="Rectangle 8"/>
          <p:cNvSpPr>
            <a:spLocks noGrp="1" noChangeArrowheads="1"/>
          </p:cNvSpPr>
          <p:nvPr>
            <p:ph sz="half" idx="2"/>
          </p:nvPr>
        </p:nvSpPr>
        <p:spPr/>
        <p:txBody>
          <a:bodyPr/>
          <a:lstStyle/>
          <a:p>
            <a:r>
              <a:rPr lang="fr-CA" sz="1800"/>
              <a:t>1 feuille de laurier</a:t>
            </a:r>
          </a:p>
          <a:p>
            <a:r>
              <a:rPr lang="fr-CA" sz="1800"/>
              <a:t>1 pincée de Cayenne</a:t>
            </a:r>
          </a:p>
          <a:p>
            <a:r>
              <a:rPr lang="fr-CA" sz="1800"/>
              <a:t>1 c. à table de tamari</a:t>
            </a:r>
          </a:p>
          <a:p>
            <a:r>
              <a:rPr lang="fr-CA" sz="1800"/>
              <a:t>2 gousses d’ail émincées</a:t>
            </a:r>
          </a:p>
          <a:p>
            <a:r>
              <a:rPr lang="fr-CA" sz="1800"/>
              <a:t>2 c. à thé de poudre de Chili</a:t>
            </a:r>
          </a:p>
          <a:p>
            <a:r>
              <a:rPr lang="fr-CA" sz="1800"/>
              <a:t>½ t. d’eau</a:t>
            </a:r>
          </a:p>
        </p:txBody>
      </p:sp>
      <p:sp>
        <p:nvSpPr>
          <p:cNvPr id="18436" name="Text Box 4"/>
          <p:cNvSpPr txBox="1">
            <a:spLocks noChangeArrowheads="1"/>
          </p:cNvSpPr>
          <p:nvPr/>
        </p:nvSpPr>
        <p:spPr bwMode="auto">
          <a:xfrm>
            <a:off x="2690813" y="5257800"/>
            <a:ext cx="7610508" cy="1631216"/>
          </a:xfrm>
          <a:prstGeom prst="rect">
            <a:avLst/>
          </a:prstGeom>
          <a:noFill/>
          <a:ln w="12700">
            <a:noFill/>
            <a:miter lim="800000"/>
            <a:headEnd type="none" w="sm" len="sm"/>
            <a:tailEnd type="none" w="sm" len="sm"/>
          </a:ln>
          <a:effectLst/>
        </p:spPr>
        <p:txBody>
          <a:bodyPr wrap="square">
            <a:spAutoFit/>
          </a:bodyPr>
          <a:lstStyle/>
          <a:p>
            <a:pPr algn="just">
              <a:spcBef>
                <a:spcPct val="50000"/>
              </a:spcBef>
            </a:pPr>
            <a:r>
              <a:rPr lang="fr-CA" sz="2000"/>
              <a:t>Dans une grande casserole, faire revenir l’oignon avec les carottes et le poivron dans l’huile d’olive environ 10 min. Ajouter les autres ingrédients sauf le tamari. Couvrir et cuire 15 min. à feu doux. Ajouter le tamari au moment de servir. Accompagner de salade et de riz.</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p:txBody>
          <a:bodyPr>
            <a:normAutofit/>
          </a:bodyPr>
          <a:lstStyle/>
          <a:p>
            <a:r>
              <a:rPr lang="fr-CA"/>
              <a:t>Mousse au tofu</a:t>
            </a:r>
          </a:p>
        </p:txBody>
      </p:sp>
      <p:sp>
        <p:nvSpPr>
          <p:cNvPr id="21507" name="Rectangle 3"/>
          <p:cNvSpPr>
            <a:spLocks noGrp="1" noChangeArrowheads="1"/>
          </p:cNvSpPr>
          <p:nvPr>
            <p:ph sz="half" idx="1"/>
          </p:nvPr>
        </p:nvSpPr>
        <p:spPr/>
        <p:txBody>
          <a:bodyPr/>
          <a:lstStyle/>
          <a:p>
            <a:r>
              <a:rPr lang="fr-CA" sz="1800"/>
              <a:t>10 oz de tofu mou</a:t>
            </a:r>
          </a:p>
          <a:p>
            <a:r>
              <a:rPr lang="fr-CA" sz="1800"/>
              <a:t>2 c. à table de jus de citron</a:t>
            </a:r>
          </a:p>
          <a:p>
            <a:r>
              <a:rPr lang="fr-CA" sz="1800"/>
              <a:t>2 c. à thé d’essence de vanille</a:t>
            </a:r>
          </a:p>
        </p:txBody>
      </p:sp>
      <p:sp>
        <p:nvSpPr>
          <p:cNvPr id="21508" name="Rectangle 4"/>
          <p:cNvSpPr>
            <a:spLocks noGrp="1" noChangeArrowheads="1"/>
          </p:cNvSpPr>
          <p:nvPr>
            <p:ph sz="half" idx="2"/>
          </p:nvPr>
        </p:nvSpPr>
        <p:spPr/>
        <p:txBody>
          <a:bodyPr/>
          <a:lstStyle/>
          <a:p>
            <a:r>
              <a:rPr lang="fr-CA" sz="1800"/>
              <a:t>2 bananes bien mûres</a:t>
            </a:r>
          </a:p>
          <a:p>
            <a:r>
              <a:rPr lang="fr-CA" sz="1800"/>
              <a:t>Fraises, framboises ou autres fruits au goût</a:t>
            </a:r>
          </a:p>
        </p:txBody>
      </p:sp>
      <p:sp>
        <p:nvSpPr>
          <p:cNvPr id="21509" name="Text Box 5"/>
          <p:cNvSpPr txBox="1">
            <a:spLocks noChangeArrowheads="1"/>
          </p:cNvSpPr>
          <p:nvPr/>
        </p:nvSpPr>
        <p:spPr bwMode="auto">
          <a:xfrm>
            <a:off x="2690813" y="3565525"/>
            <a:ext cx="7915310" cy="701675"/>
          </a:xfrm>
          <a:prstGeom prst="rect">
            <a:avLst/>
          </a:prstGeom>
          <a:noFill/>
          <a:ln w="12700">
            <a:noFill/>
            <a:miter lim="800000"/>
            <a:headEnd type="none" w="sm" len="sm"/>
            <a:tailEnd type="none" w="sm" len="sm"/>
          </a:ln>
          <a:effectLst/>
        </p:spPr>
        <p:txBody>
          <a:bodyPr wrap="square">
            <a:spAutoFit/>
          </a:bodyPr>
          <a:lstStyle/>
          <a:p>
            <a:pPr algn="just">
              <a:spcBef>
                <a:spcPct val="50000"/>
              </a:spcBef>
            </a:pPr>
            <a:r>
              <a:rPr lang="fr-CA" sz="2000"/>
              <a:t>Mettre tous les ingrédients au mélangeur et réduire en purée.  Transvider dans des coupes à dessert et refroidir.</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p:txBody>
          <a:bodyPr>
            <a:normAutofit/>
          </a:bodyPr>
          <a:lstStyle/>
          <a:p>
            <a:r>
              <a:rPr lang="fr-CA"/>
              <a:t>Tarte aux pacanes</a:t>
            </a:r>
          </a:p>
        </p:txBody>
      </p:sp>
      <p:sp>
        <p:nvSpPr>
          <p:cNvPr id="22531" name="Rectangle 3"/>
          <p:cNvSpPr>
            <a:spLocks noGrp="1" noChangeArrowheads="1"/>
          </p:cNvSpPr>
          <p:nvPr>
            <p:ph sz="half" idx="1"/>
          </p:nvPr>
        </p:nvSpPr>
        <p:spPr/>
        <p:txBody>
          <a:bodyPr/>
          <a:lstStyle/>
          <a:p>
            <a:r>
              <a:rPr lang="fr-CA" sz="1800"/>
              <a:t>4 œufs séparés</a:t>
            </a:r>
          </a:p>
          <a:p>
            <a:r>
              <a:rPr lang="fr-CA" sz="1800"/>
              <a:t>½ t. de lait de soja</a:t>
            </a:r>
          </a:p>
          <a:p>
            <a:r>
              <a:rPr lang="fr-CA" sz="1800"/>
              <a:t>1 c. à thé d’essence d’érable</a:t>
            </a:r>
          </a:p>
          <a:p>
            <a:r>
              <a:rPr lang="fr-CA" sz="1800"/>
              <a:t>1 abaisse de tarte non cuite</a:t>
            </a:r>
          </a:p>
        </p:txBody>
      </p:sp>
      <p:sp>
        <p:nvSpPr>
          <p:cNvPr id="22532" name="Rectangle 4"/>
          <p:cNvSpPr>
            <a:spLocks noGrp="1" noChangeArrowheads="1"/>
          </p:cNvSpPr>
          <p:nvPr>
            <p:ph sz="half" idx="2"/>
          </p:nvPr>
        </p:nvSpPr>
        <p:spPr/>
        <p:txBody>
          <a:bodyPr/>
          <a:lstStyle/>
          <a:p>
            <a:r>
              <a:rPr lang="fr-CA" sz="1800"/>
              <a:t>1 c. à thé d’huile de carthame</a:t>
            </a:r>
          </a:p>
          <a:p>
            <a:r>
              <a:rPr lang="fr-CA" sz="1800"/>
              <a:t>¾ t. de purée de dattes</a:t>
            </a:r>
          </a:p>
          <a:p>
            <a:r>
              <a:rPr lang="fr-CA" sz="1800"/>
              <a:t>Pacanes pour garnir</a:t>
            </a:r>
          </a:p>
        </p:txBody>
      </p:sp>
      <p:sp>
        <p:nvSpPr>
          <p:cNvPr id="22533" name="Text Box 5"/>
          <p:cNvSpPr txBox="1">
            <a:spLocks noChangeArrowheads="1"/>
          </p:cNvSpPr>
          <p:nvPr/>
        </p:nvSpPr>
        <p:spPr bwMode="auto">
          <a:xfrm>
            <a:off x="2690813" y="3870325"/>
            <a:ext cx="7734334" cy="1920875"/>
          </a:xfrm>
          <a:prstGeom prst="rect">
            <a:avLst/>
          </a:prstGeom>
          <a:noFill/>
          <a:ln w="12700">
            <a:noFill/>
            <a:miter lim="800000"/>
            <a:headEnd type="none" w="sm" len="sm"/>
            <a:tailEnd type="none" w="sm" len="sm"/>
          </a:ln>
          <a:effectLst/>
        </p:spPr>
        <p:txBody>
          <a:bodyPr wrap="square">
            <a:spAutoFit/>
          </a:bodyPr>
          <a:lstStyle/>
          <a:p>
            <a:pPr algn="just">
              <a:spcBef>
                <a:spcPct val="50000"/>
              </a:spcBef>
            </a:pPr>
            <a:r>
              <a:rPr lang="fr-CA" sz="2000"/>
              <a:t>Battre les blancs d’œufs en neige. Dans un autre bol, battre les jaunes d’œufs avec les autres ingrédients et incorporer cette préparation dans les blancs d’œufs en pliant la masse. Verser dans l’abaisse et décorer de moitiés de pacanes. Cuire au four à 375</a:t>
            </a:r>
            <a:r>
              <a:rPr lang="fr-CA" sz="2000">
                <a:cs typeface="Tahoma" pitchFamily="34" charset="0"/>
              </a:rPr>
              <a:t>° F durant 10 min., baisser le four à 325° F et poursuivre la cuisson durant 30 min. Refroidir et servir.</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title"/>
          </p:nvPr>
        </p:nvSpPr>
        <p:spPr/>
        <p:txBody>
          <a:bodyPr>
            <a:normAutofit/>
          </a:bodyPr>
          <a:lstStyle/>
          <a:p>
            <a:r>
              <a:rPr lang="fr-CA" dirty="0" err="1"/>
              <a:t>Brownies</a:t>
            </a:r>
            <a:r>
              <a:rPr lang="fr-CA" dirty="0"/>
              <a:t> au tofu</a:t>
            </a:r>
          </a:p>
        </p:txBody>
      </p:sp>
      <p:sp>
        <p:nvSpPr>
          <p:cNvPr id="29708" name="Rectangle 12"/>
          <p:cNvSpPr>
            <a:spLocks noGrp="1" noChangeArrowheads="1"/>
          </p:cNvSpPr>
          <p:nvPr>
            <p:ph sz="half" idx="1"/>
          </p:nvPr>
        </p:nvSpPr>
        <p:spPr>
          <a:noFill/>
          <a:ln/>
        </p:spPr>
        <p:txBody>
          <a:bodyPr/>
          <a:lstStyle/>
          <a:p>
            <a:r>
              <a:rPr lang="fr-CA" sz="1800" dirty="0"/>
              <a:t>1 t. de tofu écrasé</a:t>
            </a:r>
          </a:p>
          <a:p>
            <a:r>
              <a:rPr lang="fr-CA" sz="1800" dirty="0"/>
              <a:t>1 c. à table de vanille</a:t>
            </a:r>
          </a:p>
          <a:p>
            <a:r>
              <a:rPr lang="fr-CA" sz="1800" dirty="0"/>
              <a:t>1 ¾ t. de farine de blé</a:t>
            </a:r>
          </a:p>
          <a:p>
            <a:r>
              <a:rPr lang="fr-CA" sz="1800" dirty="0"/>
              <a:t>½ t. de cacao ou caroube</a:t>
            </a:r>
          </a:p>
          <a:p>
            <a:r>
              <a:rPr lang="fr-CA" sz="1800" dirty="0"/>
              <a:t>½ t. de noix de Grenoble</a:t>
            </a:r>
          </a:p>
        </p:txBody>
      </p:sp>
      <p:sp>
        <p:nvSpPr>
          <p:cNvPr id="29709" name="Rectangle 13"/>
          <p:cNvSpPr>
            <a:spLocks noGrp="1" noChangeArrowheads="1"/>
          </p:cNvSpPr>
          <p:nvPr>
            <p:ph sz="half" idx="2"/>
          </p:nvPr>
        </p:nvSpPr>
        <p:spPr>
          <a:noFill/>
          <a:ln/>
        </p:spPr>
        <p:txBody>
          <a:bodyPr/>
          <a:lstStyle/>
          <a:p>
            <a:r>
              <a:rPr lang="fr-CA" sz="1800"/>
              <a:t>1 t. de sirop de riz</a:t>
            </a:r>
          </a:p>
          <a:p>
            <a:r>
              <a:rPr lang="fr-CA" sz="1800"/>
              <a:t>1/3 t. d’huile de tournesol</a:t>
            </a:r>
          </a:p>
          <a:p>
            <a:r>
              <a:rPr lang="fr-CA" sz="1800"/>
              <a:t>1 c. à thé de poudre à pâte</a:t>
            </a:r>
          </a:p>
          <a:p>
            <a:r>
              <a:rPr lang="fr-CA" sz="1800"/>
              <a:t>1 pincée de sel de mer</a:t>
            </a:r>
          </a:p>
          <a:p>
            <a:r>
              <a:rPr lang="fr-CA" sz="1800"/>
              <a:t>¾ t. d’eau</a:t>
            </a:r>
          </a:p>
        </p:txBody>
      </p:sp>
      <p:sp>
        <p:nvSpPr>
          <p:cNvPr id="29707" name="Text Box 11"/>
          <p:cNvSpPr txBox="1">
            <a:spLocks noChangeArrowheads="1"/>
          </p:cNvSpPr>
          <p:nvPr/>
        </p:nvSpPr>
        <p:spPr bwMode="auto">
          <a:xfrm>
            <a:off x="2643166" y="4238624"/>
            <a:ext cx="7929618" cy="2246769"/>
          </a:xfrm>
          <a:prstGeom prst="rect">
            <a:avLst/>
          </a:prstGeom>
          <a:noFill/>
          <a:ln w="12700">
            <a:noFill/>
            <a:miter lim="800000"/>
            <a:headEnd type="none" w="sm" len="sm"/>
            <a:tailEnd type="none" w="sm" len="sm"/>
          </a:ln>
          <a:effectLst/>
        </p:spPr>
        <p:txBody>
          <a:bodyPr wrap="square">
            <a:spAutoFit/>
          </a:bodyPr>
          <a:lstStyle/>
          <a:p>
            <a:pPr algn="just">
              <a:spcBef>
                <a:spcPct val="50000"/>
              </a:spcBef>
            </a:pPr>
            <a:r>
              <a:rPr lang="fr-CA" sz="2000" dirty="0"/>
              <a:t>Dans le bol du mélangeur, placer le tofu, le sirop de riz, la vanille, l’eau et l’huile. Mélanger jusqu’à l’obtention d’une crème. Dans un autre bol, tamiser la farine, la poudre à pâte, le sel et le caroube. Verser les ingrédients liquides sur les ingrédients secs. Brasser. Ajouter les noix. Verser dans un moule huilé de 20 cm x 20 cm. Cuire au four à 350</a:t>
            </a:r>
            <a:r>
              <a:rPr lang="fr-CA" sz="2000" dirty="0">
                <a:cs typeface="Tahoma" pitchFamily="34" charset="0"/>
              </a:rPr>
              <a:t>° F 30 à 40 min., baisser le four à 325° F. Refroidir et servir.</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Rectangle 3"/>
          <p:cNvSpPr>
            <a:spLocks noGrp="1" noChangeArrowheads="1"/>
          </p:cNvSpPr>
          <p:nvPr>
            <p:ph type="title"/>
          </p:nvPr>
        </p:nvSpPr>
        <p:spPr>
          <a:xfrm>
            <a:off x="2741613" y="587375"/>
            <a:ext cx="7773987" cy="1006475"/>
          </a:xfrm>
        </p:spPr>
        <p:txBody>
          <a:bodyPr>
            <a:normAutofit fontScale="90000"/>
          </a:bodyPr>
          <a:lstStyle/>
          <a:p>
            <a:r>
              <a:rPr lang="fr-CA" sz="6000"/>
              <a:t>Bienvenue</a:t>
            </a:r>
          </a:p>
        </p:txBody>
      </p:sp>
      <p:sp>
        <p:nvSpPr>
          <p:cNvPr id="5125" name="Rectangle 5"/>
          <p:cNvSpPr>
            <a:spLocks noGrp="1" noChangeArrowheads="1"/>
          </p:cNvSpPr>
          <p:nvPr>
            <p:ph idx="1"/>
          </p:nvPr>
        </p:nvSpPr>
        <p:spPr/>
        <p:txBody>
          <a:bodyPr/>
          <a:lstStyle/>
          <a:p>
            <a:pPr marL="0" indent="0" algn="just">
              <a:spcAft>
                <a:spcPct val="150000"/>
              </a:spcAft>
              <a:buFontTx/>
              <a:buNone/>
            </a:pPr>
            <a:r>
              <a:rPr lang="fr-CA" sz="2400"/>
              <a:t>La cuisine végétarienne saine peut être un mode de vie ou une étape à franchir. Les uns l’adopteront en raison d’une santé précaire, les autres pour varier leur alimentation.</a:t>
            </a:r>
          </a:p>
          <a:p>
            <a:pPr marL="0" indent="0" algn="just">
              <a:spcAft>
                <a:spcPct val="150000"/>
              </a:spcAft>
              <a:buFontTx/>
              <a:buNone/>
            </a:pPr>
            <a:r>
              <a:rPr lang="fr-CA" sz="2400"/>
              <a:t>Peu importe la raison pour laquelle vous cuisinerez sainement, cela vous apportera bien-être, santé et plaisir en autant que vous respectiez les règles des bons aliments.</a:t>
            </a:r>
          </a:p>
          <a:p>
            <a:pPr marL="0" indent="0" algn="just">
              <a:spcAft>
                <a:spcPct val="150000"/>
              </a:spcAft>
              <a:buFontTx/>
              <a:buNone/>
            </a:pPr>
            <a:r>
              <a:rPr lang="fr-CA" sz="2400"/>
              <a:t>Faites l’exploration virtuelle et expérimentez les recettes que vous trouverez certainement succulentes.</a:t>
            </a:r>
          </a:p>
        </p:txBody>
      </p:sp>
      <p:pic>
        <p:nvPicPr>
          <p:cNvPr id="8" name="Image 7" descr="Bouton accueil.bmp"/>
          <p:cNvPicPr>
            <a:picLocks noChangeAspect="1"/>
          </p:cNvPicPr>
          <p:nvPr/>
        </p:nvPicPr>
        <p:blipFill>
          <a:blip r:embed="rId2" cstate="print">
            <a:duotone>
              <a:schemeClr val="accent6">
                <a:shade val="45000"/>
                <a:satMod val="135000"/>
              </a:schemeClr>
              <a:prstClr val="white"/>
            </a:duotone>
          </a:blip>
          <a:stretch>
            <a:fillRect/>
          </a:stretch>
        </p:blipFill>
        <p:spPr>
          <a:xfrm>
            <a:off x="428588" y="723399"/>
            <a:ext cx="1714512" cy="680104"/>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p:cNvSpPr>
            <a:spLocks noGrp="1"/>
          </p:cNvSpPr>
          <p:nvPr>
            <p:ph type="title"/>
          </p:nvPr>
        </p:nvSpPr>
        <p:spPr/>
        <p:txBody>
          <a:bodyPr/>
          <a:lstStyle/>
          <a:p>
            <a:r>
              <a:rPr lang="fr-CA" dirty="0"/>
              <a:t>Roulade aux fruits</a:t>
            </a:r>
          </a:p>
        </p:txBody>
      </p:sp>
      <p:sp>
        <p:nvSpPr>
          <p:cNvPr id="2" name="Espace réservé du contenu 1"/>
          <p:cNvSpPr>
            <a:spLocks noGrp="1"/>
          </p:cNvSpPr>
          <p:nvPr>
            <p:ph idx="1"/>
          </p:nvPr>
        </p:nvSpPr>
        <p:spPr/>
        <p:txBody>
          <a:bodyPr/>
          <a:lstStyle/>
          <a:p>
            <a:endParaRPr lang="fr-CA"/>
          </a:p>
        </p:txBody>
      </p:sp>
    </p:spTree>
    <p:extLst>
      <p:ext uri="{BB962C8B-B14F-4D97-AF65-F5344CB8AC3E}">
        <p14:creationId xmlns:p14="http://schemas.microsoft.com/office/powerpoint/2010/main" val="425626043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106" name="Rectangle 10"/>
          <p:cNvSpPr>
            <a:spLocks noGrp="1" noChangeArrowheads="1"/>
          </p:cNvSpPr>
          <p:nvPr>
            <p:ph type="title"/>
          </p:nvPr>
        </p:nvSpPr>
        <p:spPr>
          <a:xfrm>
            <a:off x="1899387" y="691410"/>
            <a:ext cx="9531424" cy="916482"/>
          </a:xfrm>
        </p:spPr>
        <p:txBody>
          <a:bodyPr>
            <a:normAutofit fontScale="90000"/>
          </a:bodyPr>
          <a:lstStyle/>
          <a:p>
            <a:r>
              <a:rPr lang="fr-CA" dirty="0"/>
              <a:t>Portions recommandées par jour</a:t>
            </a:r>
          </a:p>
        </p:txBody>
      </p:sp>
      <p:graphicFrame>
        <p:nvGraphicFramePr>
          <p:cNvPr id="5" name="Object 21"/>
          <p:cNvGraphicFramePr>
            <a:graphicFrameLocks noGrp="1" noChangeAspect="1"/>
          </p:cNvGraphicFramePr>
          <p:nvPr>
            <p:ph type="chart" idx="1"/>
            <p:extLst>
              <p:ext uri="{D42A27DB-BD31-4B8C-83A1-F6EECF244321}">
                <p14:modId xmlns:p14="http://schemas.microsoft.com/office/powerpoint/2010/main" val="729287043"/>
              </p:ext>
            </p:extLst>
          </p:nvPr>
        </p:nvGraphicFramePr>
        <p:xfrm>
          <a:off x="2741613" y="2133600"/>
          <a:ext cx="7773987" cy="5257800"/>
        </p:xfrm>
        <a:graphic>
          <a:graphicData uri="http://schemas.openxmlformats.org/drawingml/2006/chart">
            <c:chart xmlns:c="http://schemas.openxmlformats.org/drawingml/2006/chart" xmlns:r="http://schemas.openxmlformats.org/officeDocument/2006/relationships" r:id="rId2"/>
          </a:graphicData>
        </a:graphic>
      </p:graphicFrame>
      <p:pic>
        <p:nvPicPr>
          <p:cNvPr id="6" name="Image 5" descr="Bouton accueil.bmp"/>
          <p:cNvPicPr>
            <a:picLocks noChangeAspect="1"/>
          </p:cNvPicPr>
          <p:nvPr/>
        </p:nvPicPr>
        <p:blipFill>
          <a:blip r:embed="rId3" cstate="print"/>
          <a:stretch>
            <a:fillRect/>
          </a:stretch>
        </p:blipFill>
        <p:spPr>
          <a:xfrm>
            <a:off x="0" y="817745"/>
            <a:ext cx="1714512" cy="663813"/>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Tree>
    <p:extLst>
      <p:ext uri="{BB962C8B-B14F-4D97-AF65-F5344CB8AC3E}">
        <p14:creationId xmlns:p14="http://schemas.microsoft.com/office/powerpoint/2010/main" val="403761560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a:xfrm>
            <a:off x="1828800" y="708025"/>
            <a:ext cx="9601200" cy="762000"/>
          </a:xfrm>
        </p:spPr>
        <p:txBody>
          <a:bodyPr>
            <a:noAutofit/>
          </a:bodyPr>
          <a:lstStyle/>
          <a:p>
            <a:r>
              <a:rPr lang="fr-CA" dirty="0"/>
              <a:t>En harmonie avec le cosmos</a:t>
            </a:r>
          </a:p>
        </p:txBody>
      </p:sp>
      <p:graphicFrame>
        <p:nvGraphicFramePr>
          <p:cNvPr id="15518" name="Group 158"/>
          <p:cNvGraphicFramePr>
            <a:graphicFrameLocks noGrp="1"/>
          </p:cNvGraphicFramePr>
          <p:nvPr>
            <p:ph type="tbl" idx="1"/>
          </p:nvPr>
        </p:nvGraphicFramePr>
        <p:xfrm>
          <a:off x="1524000" y="2133600"/>
          <a:ext cx="8763000" cy="5353371"/>
        </p:xfrm>
        <a:graphic>
          <a:graphicData uri="http://schemas.openxmlformats.org/drawingml/2006/table">
            <a:tbl>
              <a:tblPr>
                <a:tableStyleId>{08FB837D-C827-4EFA-A057-4D05807E0F7C}</a:tableStyleId>
              </a:tblPr>
              <a:tblGrid>
                <a:gridCol w="1225550">
                  <a:extLst>
                    <a:ext uri="{9D8B030D-6E8A-4147-A177-3AD203B41FA5}">
                      <a16:colId xmlns:a16="http://schemas.microsoft.com/office/drawing/2014/main" val="20000"/>
                    </a:ext>
                  </a:extLst>
                </a:gridCol>
                <a:gridCol w="1225550">
                  <a:extLst>
                    <a:ext uri="{9D8B030D-6E8A-4147-A177-3AD203B41FA5}">
                      <a16:colId xmlns:a16="http://schemas.microsoft.com/office/drawing/2014/main" val="20001"/>
                    </a:ext>
                  </a:extLst>
                </a:gridCol>
                <a:gridCol w="1358900">
                  <a:extLst>
                    <a:ext uri="{9D8B030D-6E8A-4147-A177-3AD203B41FA5}">
                      <a16:colId xmlns:a16="http://schemas.microsoft.com/office/drawing/2014/main" val="20002"/>
                    </a:ext>
                  </a:extLst>
                </a:gridCol>
                <a:gridCol w="4953000">
                  <a:extLst>
                    <a:ext uri="{9D8B030D-6E8A-4147-A177-3AD203B41FA5}">
                      <a16:colId xmlns:a16="http://schemas.microsoft.com/office/drawing/2014/main" val="20003"/>
                    </a:ext>
                  </a:extLst>
                </a:gridCol>
              </a:tblGrid>
              <a:tr h="544513">
                <a:tc>
                  <a:txBody>
                    <a:bodyPr/>
                    <a:lstStyle/>
                    <a:p>
                      <a:pPr marL="0" marR="0" lvl="0" indent="0" algn="l" defTabSz="914400" rtl="0" eaLnBrk="1" fontAlgn="base" latinLnBrk="0" hangingPunct="1">
                        <a:lnSpc>
                          <a:spcPct val="100000"/>
                        </a:lnSpc>
                        <a:spcBef>
                          <a:spcPct val="0"/>
                        </a:spcBef>
                        <a:spcAft>
                          <a:spcPct val="30000"/>
                        </a:spcAft>
                        <a:buClrTx/>
                        <a:buSzPct val="150000"/>
                        <a:buFontTx/>
                        <a:buNone/>
                        <a:tabLst/>
                      </a:pPr>
                      <a:r>
                        <a:rPr kumimoji="0" lang="fr-CA" sz="1800" u="none" strike="noStrike" cap="none" normalizeH="0" baseline="0" dirty="0">
                          <a:ln>
                            <a:noFill/>
                          </a:ln>
                          <a:effectLst/>
                        </a:rPr>
                        <a:t>Lundi</a:t>
                      </a:r>
                      <a:endParaRPr kumimoji="0" lang="fr-CA" sz="1800" b="0" i="0" u="none" strike="noStrike" cap="none" normalizeH="0" baseline="0" dirty="0">
                        <a:ln>
                          <a:noFill/>
                        </a:ln>
                        <a:solidFill>
                          <a:schemeClr val="tx1"/>
                        </a:solidFill>
                        <a:effectLst/>
                        <a:latin typeface="Tahoma" pitchFamily="34" charset="0"/>
                      </a:endParaRPr>
                    </a:p>
                  </a:txBody>
                  <a:tcPr anchor="b" horzOverflow="overflow"/>
                </a:tc>
                <a:tc>
                  <a:txBody>
                    <a:bodyPr/>
                    <a:lstStyle/>
                    <a:p>
                      <a:pPr marL="0" marR="0" lvl="0" indent="0" algn="l" defTabSz="914400" rtl="0" eaLnBrk="1" fontAlgn="base" latinLnBrk="0" hangingPunct="1">
                        <a:lnSpc>
                          <a:spcPct val="100000"/>
                        </a:lnSpc>
                        <a:spcBef>
                          <a:spcPct val="0"/>
                        </a:spcBef>
                        <a:spcAft>
                          <a:spcPct val="30000"/>
                        </a:spcAft>
                        <a:buClrTx/>
                        <a:buSzPct val="150000"/>
                        <a:buFontTx/>
                        <a:buNone/>
                        <a:tabLst/>
                      </a:pPr>
                      <a:r>
                        <a:rPr kumimoji="0" lang="fr-CA" sz="1800" u="none" strike="noStrike" cap="none" normalizeH="0" baseline="0">
                          <a:ln>
                            <a:noFill/>
                          </a:ln>
                          <a:effectLst/>
                        </a:rPr>
                        <a:t>Lune</a:t>
                      </a:r>
                      <a:endParaRPr kumimoji="0" lang="fr-CA" sz="1800" b="0" i="0" u="none" strike="noStrike" cap="none" normalizeH="0" baseline="0">
                        <a:ln>
                          <a:noFill/>
                        </a:ln>
                        <a:solidFill>
                          <a:schemeClr val="tx1"/>
                        </a:solidFill>
                        <a:effectLst/>
                        <a:latin typeface="Tahoma" pitchFamily="34" charset="0"/>
                      </a:endParaRPr>
                    </a:p>
                  </a:txBody>
                  <a:tcPr anchor="b" horzOverflow="overflow"/>
                </a:tc>
                <a:tc>
                  <a:txBody>
                    <a:bodyPr/>
                    <a:lstStyle/>
                    <a:p>
                      <a:pPr marL="0" marR="0" lvl="0" indent="0" algn="l" defTabSz="914400" rtl="0" eaLnBrk="1" fontAlgn="base" latinLnBrk="0" hangingPunct="1">
                        <a:lnSpc>
                          <a:spcPct val="100000"/>
                        </a:lnSpc>
                        <a:spcBef>
                          <a:spcPct val="0"/>
                        </a:spcBef>
                        <a:spcAft>
                          <a:spcPct val="30000"/>
                        </a:spcAft>
                        <a:buClrTx/>
                        <a:buSzPct val="150000"/>
                        <a:buFontTx/>
                        <a:buNone/>
                        <a:tabLst/>
                      </a:pPr>
                      <a:r>
                        <a:rPr kumimoji="0" lang="fr-CA" sz="1800" u="none" strike="noStrike" cap="none" normalizeH="0" baseline="0">
                          <a:ln>
                            <a:noFill/>
                          </a:ln>
                          <a:effectLst/>
                        </a:rPr>
                        <a:t>Orge</a:t>
                      </a:r>
                      <a:endParaRPr kumimoji="0" lang="fr-CA" sz="1800" b="0" i="0" u="none" strike="noStrike" cap="none" normalizeH="0" baseline="0">
                        <a:ln>
                          <a:noFill/>
                        </a:ln>
                        <a:solidFill>
                          <a:schemeClr val="tx1"/>
                        </a:solidFill>
                        <a:effectLst/>
                        <a:latin typeface="Tahoma" pitchFamily="34" charset="0"/>
                      </a:endParaRPr>
                    </a:p>
                  </a:txBody>
                  <a:tcPr anchor="b" horzOverflow="overflow"/>
                </a:tc>
                <a:tc>
                  <a:txBody>
                    <a:bodyPr/>
                    <a:lstStyle/>
                    <a:p>
                      <a:pPr marL="0" marR="0" lvl="0" indent="0" algn="l" defTabSz="914400" rtl="0" eaLnBrk="1" fontAlgn="base" latinLnBrk="0" hangingPunct="1">
                        <a:lnSpc>
                          <a:spcPct val="100000"/>
                        </a:lnSpc>
                        <a:spcBef>
                          <a:spcPct val="0"/>
                        </a:spcBef>
                        <a:spcAft>
                          <a:spcPct val="30000"/>
                        </a:spcAft>
                        <a:buClrTx/>
                        <a:buSzPct val="150000"/>
                        <a:buFontTx/>
                        <a:buNone/>
                        <a:tabLst/>
                      </a:pPr>
                      <a:r>
                        <a:rPr kumimoji="0" lang="fr-CA" sz="1800" u="none" strike="noStrike" cap="none" normalizeH="0" baseline="0">
                          <a:ln>
                            <a:noFill/>
                          </a:ln>
                          <a:effectLst/>
                        </a:rPr>
                        <a:t>Reminéralisant, tonique des endocrines</a:t>
                      </a:r>
                      <a:endParaRPr kumimoji="0" lang="fr-CA" sz="1800" b="0" i="0" u="none" strike="noStrike" cap="none" normalizeH="0" baseline="0">
                        <a:ln>
                          <a:noFill/>
                        </a:ln>
                        <a:solidFill>
                          <a:schemeClr val="tx1"/>
                        </a:solidFill>
                        <a:effectLst/>
                        <a:latin typeface="Tahoma" pitchFamily="34" charset="0"/>
                      </a:endParaRPr>
                    </a:p>
                  </a:txBody>
                  <a:tcPr anchor="b" horzOverflow="overflow"/>
                </a:tc>
                <a:extLst>
                  <a:ext uri="{0D108BD9-81ED-4DB2-BD59-A6C34878D82A}">
                    <a16:rowId xmlns:a16="http://schemas.microsoft.com/office/drawing/2014/main" val="10000"/>
                  </a:ext>
                </a:extLst>
              </a:tr>
              <a:tr h="544513">
                <a:tc>
                  <a:txBody>
                    <a:bodyPr/>
                    <a:lstStyle/>
                    <a:p>
                      <a:pPr marL="0" marR="0" lvl="0" indent="0" algn="l" defTabSz="914400" rtl="0" eaLnBrk="1" fontAlgn="base" latinLnBrk="0" hangingPunct="1">
                        <a:lnSpc>
                          <a:spcPct val="100000"/>
                        </a:lnSpc>
                        <a:spcBef>
                          <a:spcPct val="0"/>
                        </a:spcBef>
                        <a:spcAft>
                          <a:spcPct val="30000"/>
                        </a:spcAft>
                        <a:buClrTx/>
                        <a:buSzPct val="150000"/>
                        <a:buFontTx/>
                        <a:buNone/>
                        <a:tabLst/>
                      </a:pPr>
                      <a:r>
                        <a:rPr kumimoji="0" lang="fr-CA" sz="1800" u="none" strike="noStrike" cap="none" normalizeH="0" baseline="0">
                          <a:ln>
                            <a:noFill/>
                          </a:ln>
                          <a:effectLst/>
                        </a:rPr>
                        <a:t>Mardi</a:t>
                      </a:r>
                      <a:endParaRPr kumimoji="0" lang="fr-CA" sz="1800" b="0" i="0" u="none" strike="noStrike" cap="none" normalizeH="0" baseline="0">
                        <a:ln>
                          <a:noFill/>
                        </a:ln>
                        <a:solidFill>
                          <a:schemeClr val="tx1"/>
                        </a:solidFill>
                        <a:effectLst/>
                        <a:latin typeface="Tahoma" pitchFamily="34" charset="0"/>
                      </a:endParaRPr>
                    </a:p>
                  </a:txBody>
                  <a:tcPr anchor="b" horzOverflow="overflow"/>
                </a:tc>
                <a:tc>
                  <a:txBody>
                    <a:bodyPr/>
                    <a:lstStyle/>
                    <a:p>
                      <a:pPr marL="0" marR="0" lvl="0" indent="0" algn="l" defTabSz="914400" rtl="0" eaLnBrk="1" fontAlgn="base" latinLnBrk="0" hangingPunct="1">
                        <a:lnSpc>
                          <a:spcPct val="100000"/>
                        </a:lnSpc>
                        <a:spcBef>
                          <a:spcPct val="0"/>
                        </a:spcBef>
                        <a:spcAft>
                          <a:spcPct val="30000"/>
                        </a:spcAft>
                        <a:buClrTx/>
                        <a:buSzPct val="150000"/>
                        <a:buFontTx/>
                        <a:buNone/>
                        <a:tabLst/>
                      </a:pPr>
                      <a:r>
                        <a:rPr kumimoji="0" lang="fr-CA" sz="1800" u="none" strike="noStrike" cap="none" normalizeH="0" baseline="0">
                          <a:ln>
                            <a:noFill/>
                          </a:ln>
                          <a:effectLst/>
                        </a:rPr>
                        <a:t>Mars</a:t>
                      </a:r>
                      <a:endParaRPr kumimoji="0" lang="fr-CA" sz="1800" b="0" i="0" u="none" strike="noStrike" cap="none" normalizeH="0" baseline="0">
                        <a:ln>
                          <a:noFill/>
                        </a:ln>
                        <a:solidFill>
                          <a:schemeClr val="tx1"/>
                        </a:solidFill>
                        <a:effectLst/>
                        <a:latin typeface="Tahoma" pitchFamily="34" charset="0"/>
                      </a:endParaRPr>
                    </a:p>
                  </a:txBody>
                  <a:tcPr anchor="b" horzOverflow="overflow"/>
                </a:tc>
                <a:tc>
                  <a:txBody>
                    <a:bodyPr/>
                    <a:lstStyle/>
                    <a:p>
                      <a:pPr marL="0" marR="0" lvl="0" indent="0" algn="l" defTabSz="914400" rtl="0" eaLnBrk="1" fontAlgn="base" latinLnBrk="0" hangingPunct="1">
                        <a:lnSpc>
                          <a:spcPct val="100000"/>
                        </a:lnSpc>
                        <a:spcBef>
                          <a:spcPct val="0"/>
                        </a:spcBef>
                        <a:spcAft>
                          <a:spcPct val="30000"/>
                        </a:spcAft>
                        <a:buClrTx/>
                        <a:buSzPct val="150000"/>
                        <a:buFontTx/>
                        <a:buNone/>
                        <a:tabLst/>
                      </a:pPr>
                      <a:r>
                        <a:rPr kumimoji="0" lang="fr-CA" sz="1800" u="none" strike="noStrike" cap="none" normalizeH="0" baseline="0">
                          <a:ln>
                            <a:noFill/>
                          </a:ln>
                          <a:effectLst/>
                        </a:rPr>
                        <a:t>Riz</a:t>
                      </a:r>
                      <a:endParaRPr kumimoji="0" lang="fr-CA" sz="1800" b="0" i="0" u="none" strike="noStrike" cap="none" normalizeH="0" baseline="0">
                        <a:ln>
                          <a:noFill/>
                        </a:ln>
                        <a:solidFill>
                          <a:schemeClr val="tx1"/>
                        </a:solidFill>
                        <a:effectLst/>
                        <a:latin typeface="Tahoma" pitchFamily="34" charset="0"/>
                      </a:endParaRPr>
                    </a:p>
                  </a:txBody>
                  <a:tcPr anchor="b" horzOverflow="overflow"/>
                </a:tc>
                <a:tc>
                  <a:txBody>
                    <a:bodyPr/>
                    <a:lstStyle/>
                    <a:p>
                      <a:pPr marL="0" marR="0" lvl="0" indent="0" algn="l" defTabSz="914400" rtl="0" eaLnBrk="1" fontAlgn="base" latinLnBrk="0" hangingPunct="1">
                        <a:lnSpc>
                          <a:spcPct val="100000"/>
                        </a:lnSpc>
                        <a:spcBef>
                          <a:spcPct val="0"/>
                        </a:spcBef>
                        <a:spcAft>
                          <a:spcPct val="30000"/>
                        </a:spcAft>
                        <a:buClrTx/>
                        <a:buSzPct val="150000"/>
                        <a:buFontTx/>
                        <a:buNone/>
                        <a:tabLst/>
                      </a:pPr>
                      <a:r>
                        <a:rPr kumimoji="0" lang="fr-CA" sz="1800" u="none" strike="noStrike" cap="none" normalizeH="0" baseline="0">
                          <a:ln>
                            <a:noFill/>
                          </a:ln>
                          <a:effectLst/>
                        </a:rPr>
                        <a:t>Nettoyeur des toxines</a:t>
                      </a:r>
                      <a:endParaRPr kumimoji="0" lang="fr-CA" sz="1800" b="0" i="0" u="none" strike="noStrike" cap="none" normalizeH="0" baseline="0">
                        <a:ln>
                          <a:noFill/>
                        </a:ln>
                        <a:solidFill>
                          <a:schemeClr val="tx1"/>
                        </a:solidFill>
                        <a:effectLst/>
                        <a:latin typeface="Tahoma" pitchFamily="34" charset="0"/>
                      </a:endParaRPr>
                    </a:p>
                  </a:txBody>
                  <a:tcPr anchor="b" horzOverflow="overflow"/>
                </a:tc>
                <a:extLst>
                  <a:ext uri="{0D108BD9-81ED-4DB2-BD59-A6C34878D82A}">
                    <a16:rowId xmlns:a16="http://schemas.microsoft.com/office/drawing/2014/main" val="10001"/>
                  </a:ext>
                </a:extLst>
              </a:tr>
              <a:tr h="544513">
                <a:tc>
                  <a:txBody>
                    <a:bodyPr/>
                    <a:lstStyle/>
                    <a:p>
                      <a:pPr marL="0" marR="0" lvl="0" indent="0" algn="l" defTabSz="914400" rtl="0" eaLnBrk="1" fontAlgn="base" latinLnBrk="0" hangingPunct="1">
                        <a:lnSpc>
                          <a:spcPct val="100000"/>
                        </a:lnSpc>
                        <a:spcBef>
                          <a:spcPct val="0"/>
                        </a:spcBef>
                        <a:spcAft>
                          <a:spcPct val="30000"/>
                        </a:spcAft>
                        <a:buClrTx/>
                        <a:buSzPct val="150000"/>
                        <a:buFontTx/>
                        <a:buNone/>
                        <a:tabLst/>
                      </a:pPr>
                      <a:r>
                        <a:rPr kumimoji="0" lang="fr-CA" sz="1800" u="none" strike="noStrike" cap="none" normalizeH="0" baseline="0">
                          <a:ln>
                            <a:noFill/>
                          </a:ln>
                          <a:effectLst/>
                        </a:rPr>
                        <a:t>Mercredi</a:t>
                      </a:r>
                      <a:endParaRPr kumimoji="0" lang="fr-CA" sz="1800" b="0" i="0" u="none" strike="noStrike" cap="none" normalizeH="0" baseline="0">
                        <a:ln>
                          <a:noFill/>
                        </a:ln>
                        <a:solidFill>
                          <a:schemeClr val="tx1"/>
                        </a:solidFill>
                        <a:effectLst/>
                        <a:latin typeface="Tahoma" pitchFamily="34" charset="0"/>
                      </a:endParaRPr>
                    </a:p>
                  </a:txBody>
                  <a:tcPr anchor="b" horzOverflow="overflow"/>
                </a:tc>
                <a:tc>
                  <a:txBody>
                    <a:bodyPr/>
                    <a:lstStyle/>
                    <a:p>
                      <a:pPr marL="0" marR="0" lvl="0" indent="0" algn="l" defTabSz="914400" rtl="0" eaLnBrk="1" fontAlgn="base" latinLnBrk="0" hangingPunct="1">
                        <a:lnSpc>
                          <a:spcPct val="100000"/>
                        </a:lnSpc>
                        <a:spcBef>
                          <a:spcPct val="0"/>
                        </a:spcBef>
                        <a:spcAft>
                          <a:spcPct val="30000"/>
                        </a:spcAft>
                        <a:buClrTx/>
                        <a:buSzPct val="150000"/>
                        <a:buFontTx/>
                        <a:buNone/>
                        <a:tabLst/>
                      </a:pPr>
                      <a:r>
                        <a:rPr kumimoji="0" lang="fr-CA" sz="1800" u="none" strike="noStrike" cap="none" normalizeH="0" baseline="0">
                          <a:ln>
                            <a:noFill/>
                          </a:ln>
                          <a:effectLst/>
                        </a:rPr>
                        <a:t>Mercure</a:t>
                      </a:r>
                      <a:endParaRPr kumimoji="0" lang="fr-CA" sz="1800" b="0" i="0" u="none" strike="noStrike" cap="none" normalizeH="0" baseline="0">
                        <a:ln>
                          <a:noFill/>
                        </a:ln>
                        <a:solidFill>
                          <a:schemeClr val="tx1"/>
                        </a:solidFill>
                        <a:effectLst/>
                        <a:latin typeface="Tahoma" pitchFamily="34" charset="0"/>
                      </a:endParaRPr>
                    </a:p>
                  </a:txBody>
                  <a:tcPr anchor="b" horzOverflow="overflow"/>
                </a:tc>
                <a:tc>
                  <a:txBody>
                    <a:bodyPr/>
                    <a:lstStyle/>
                    <a:p>
                      <a:pPr marL="0" marR="0" lvl="0" indent="0" algn="l" defTabSz="914400" rtl="0" eaLnBrk="1" fontAlgn="base" latinLnBrk="0" hangingPunct="1">
                        <a:lnSpc>
                          <a:spcPct val="100000"/>
                        </a:lnSpc>
                        <a:spcBef>
                          <a:spcPct val="0"/>
                        </a:spcBef>
                        <a:spcAft>
                          <a:spcPct val="30000"/>
                        </a:spcAft>
                        <a:buClrTx/>
                        <a:buSzPct val="150000"/>
                        <a:buFontTx/>
                        <a:buNone/>
                        <a:tabLst/>
                      </a:pPr>
                      <a:r>
                        <a:rPr kumimoji="0" lang="fr-CA" sz="1800" u="none" strike="noStrike" cap="none" normalizeH="0" baseline="0">
                          <a:ln>
                            <a:noFill/>
                          </a:ln>
                          <a:effectLst/>
                        </a:rPr>
                        <a:t>Millet</a:t>
                      </a:r>
                      <a:endParaRPr kumimoji="0" lang="fr-CA" sz="1800" b="0" i="0" u="none" strike="noStrike" cap="none" normalizeH="0" baseline="0">
                        <a:ln>
                          <a:noFill/>
                        </a:ln>
                        <a:solidFill>
                          <a:schemeClr val="tx1"/>
                        </a:solidFill>
                        <a:effectLst/>
                        <a:latin typeface="Tahoma" pitchFamily="34" charset="0"/>
                      </a:endParaRPr>
                    </a:p>
                  </a:txBody>
                  <a:tcPr anchor="b" horzOverflow="overflow"/>
                </a:tc>
                <a:tc>
                  <a:txBody>
                    <a:bodyPr/>
                    <a:lstStyle/>
                    <a:p>
                      <a:pPr marL="0" marR="0" lvl="0" indent="0" algn="l" defTabSz="914400" rtl="0" eaLnBrk="1" fontAlgn="base" latinLnBrk="0" hangingPunct="1">
                        <a:lnSpc>
                          <a:spcPct val="100000"/>
                        </a:lnSpc>
                        <a:spcBef>
                          <a:spcPct val="0"/>
                        </a:spcBef>
                        <a:spcAft>
                          <a:spcPct val="30000"/>
                        </a:spcAft>
                        <a:buClrTx/>
                        <a:buSzPct val="150000"/>
                        <a:buFontTx/>
                        <a:buNone/>
                        <a:tabLst/>
                      </a:pPr>
                      <a:r>
                        <a:rPr kumimoji="0" lang="fr-CA" sz="1800" u="none" strike="noStrike" cap="none" normalizeH="0" baseline="0">
                          <a:ln>
                            <a:noFill/>
                          </a:ln>
                          <a:effectLst/>
                        </a:rPr>
                        <a:t>Fortifiant de la cellule nerveuse et intellectuelle</a:t>
                      </a:r>
                      <a:endParaRPr kumimoji="0" lang="fr-CA" sz="1800" b="0" i="0" u="none" strike="noStrike" cap="none" normalizeH="0" baseline="0">
                        <a:ln>
                          <a:noFill/>
                        </a:ln>
                        <a:solidFill>
                          <a:schemeClr val="tx1"/>
                        </a:solidFill>
                        <a:effectLst/>
                        <a:latin typeface="Tahoma" pitchFamily="34" charset="0"/>
                      </a:endParaRPr>
                    </a:p>
                  </a:txBody>
                  <a:tcPr anchor="b" horzOverflow="overflow"/>
                </a:tc>
                <a:extLst>
                  <a:ext uri="{0D108BD9-81ED-4DB2-BD59-A6C34878D82A}">
                    <a16:rowId xmlns:a16="http://schemas.microsoft.com/office/drawing/2014/main" val="10002"/>
                  </a:ext>
                </a:extLst>
              </a:tr>
              <a:tr h="544513">
                <a:tc>
                  <a:txBody>
                    <a:bodyPr/>
                    <a:lstStyle/>
                    <a:p>
                      <a:pPr marL="0" marR="0" lvl="0" indent="0" algn="l" defTabSz="914400" rtl="0" eaLnBrk="1" fontAlgn="base" latinLnBrk="0" hangingPunct="1">
                        <a:lnSpc>
                          <a:spcPct val="100000"/>
                        </a:lnSpc>
                        <a:spcBef>
                          <a:spcPct val="0"/>
                        </a:spcBef>
                        <a:spcAft>
                          <a:spcPct val="30000"/>
                        </a:spcAft>
                        <a:buClrTx/>
                        <a:buSzPct val="150000"/>
                        <a:buFontTx/>
                        <a:buNone/>
                        <a:tabLst/>
                      </a:pPr>
                      <a:r>
                        <a:rPr kumimoji="0" lang="fr-CA" sz="1800" u="none" strike="noStrike" cap="none" normalizeH="0" baseline="0">
                          <a:ln>
                            <a:noFill/>
                          </a:ln>
                          <a:effectLst/>
                        </a:rPr>
                        <a:t>Jeudi</a:t>
                      </a:r>
                      <a:endParaRPr kumimoji="0" lang="fr-CA" sz="1800" b="0" i="0" u="none" strike="noStrike" cap="none" normalizeH="0" baseline="0">
                        <a:ln>
                          <a:noFill/>
                        </a:ln>
                        <a:solidFill>
                          <a:schemeClr val="tx1"/>
                        </a:solidFill>
                        <a:effectLst/>
                        <a:latin typeface="Tahoma" pitchFamily="34" charset="0"/>
                      </a:endParaRPr>
                    </a:p>
                  </a:txBody>
                  <a:tcPr anchor="b" horzOverflow="overflow"/>
                </a:tc>
                <a:tc>
                  <a:txBody>
                    <a:bodyPr/>
                    <a:lstStyle/>
                    <a:p>
                      <a:pPr marL="0" marR="0" lvl="0" indent="0" algn="l" defTabSz="914400" rtl="0" eaLnBrk="1" fontAlgn="base" latinLnBrk="0" hangingPunct="1">
                        <a:lnSpc>
                          <a:spcPct val="100000"/>
                        </a:lnSpc>
                        <a:spcBef>
                          <a:spcPct val="0"/>
                        </a:spcBef>
                        <a:spcAft>
                          <a:spcPct val="30000"/>
                        </a:spcAft>
                        <a:buClrTx/>
                        <a:buSzPct val="150000"/>
                        <a:buFontTx/>
                        <a:buNone/>
                        <a:tabLst/>
                      </a:pPr>
                      <a:r>
                        <a:rPr kumimoji="0" lang="fr-CA" sz="1800" u="none" strike="noStrike" cap="none" normalizeH="0" baseline="0">
                          <a:ln>
                            <a:noFill/>
                          </a:ln>
                          <a:effectLst/>
                        </a:rPr>
                        <a:t>Jupiter</a:t>
                      </a:r>
                      <a:endParaRPr kumimoji="0" lang="fr-CA" sz="1800" b="0" i="0" u="none" strike="noStrike" cap="none" normalizeH="0" baseline="0">
                        <a:ln>
                          <a:noFill/>
                        </a:ln>
                        <a:solidFill>
                          <a:schemeClr val="tx1"/>
                        </a:solidFill>
                        <a:effectLst/>
                        <a:latin typeface="Tahoma" pitchFamily="34" charset="0"/>
                      </a:endParaRPr>
                    </a:p>
                  </a:txBody>
                  <a:tcPr anchor="b" horzOverflow="overflow"/>
                </a:tc>
                <a:tc>
                  <a:txBody>
                    <a:bodyPr/>
                    <a:lstStyle/>
                    <a:p>
                      <a:pPr marL="0" marR="0" lvl="0" indent="0" algn="l" defTabSz="914400" rtl="0" eaLnBrk="1" fontAlgn="base" latinLnBrk="0" hangingPunct="1">
                        <a:lnSpc>
                          <a:spcPct val="100000"/>
                        </a:lnSpc>
                        <a:spcBef>
                          <a:spcPct val="0"/>
                        </a:spcBef>
                        <a:spcAft>
                          <a:spcPct val="30000"/>
                        </a:spcAft>
                        <a:buClrTx/>
                        <a:buSzPct val="150000"/>
                        <a:buFontTx/>
                        <a:buNone/>
                        <a:tabLst/>
                      </a:pPr>
                      <a:r>
                        <a:rPr kumimoji="0" lang="fr-CA" sz="1800" u="none" strike="noStrike" cap="none" normalizeH="0" baseline="0">
                          <a:ln>
                            <a:noFill/>
                          </a:ln>
                          <a:effectLst/>
                        </a:rPr>
                        <a:t>Sarrasin</a:t>
                      </a:r>
                      <a:endParaRPr kumimoji="0" lang="fr-CA" sz="1800" b="0" i="0" u="none" strike="noStrike" cap="none" normalizeH="0" baseline="0">
                        <a:ln>
                          <a:noFill/>
                        </a:ln>
                        <a:solidFill>
                          <a:schemeClr val="tx1"/>
                        </a:solidFill>
                        <a:effectLst/>
                        <a:latin typeface="Tahoma" pitchFamily="34" charset="0"/>
                      </a:endParaRPr>
                    </a:p>
                  </a:txBody>
                  <a:tcPr anchor="b" horzOverflow="overflow"/>
                </a:tc>
                <a:tc>
                  <a:txBody>
                    <a:bodyPr/>
                    <a:lstStyle/>
                    <a:p>
                      <a:pPr marL="0" marR="0" lvl="0" indent="0" algn="l" defTabSz="914400" rtl="0" eaLnBrk="1" fontAlgn="base" latinLnBrk="0" hangingPunct="1">
                        <a:lnSpc>
                          <a:spcPct val="100000"/>
                        </a:lnSpc>
                        <a:spcBef>
                          <a:spcPct val="0"/>
                        </a:spcBef>
                        <a:spcAft>
                          <a:spcPct val="30000"/>
                        </a:spcAft>
                        <a:buClrTx/>
                        <a:buSzPct val="150000"/>
                        <a:buFontTx/>
                        <a:buNone/>
                        <a:tabLst/>
                      </a:pPr>
                      <a:r>
                        <a:rPr kumimoji="0" lang="fr-CA" sz="1800" u="none" strike="noStrike" cap="none" normalizeH="0" baseline="0">
                          <a:ln>
                            <a:noFill/>
                          </a:ln>
                          <a:effectLst/>
                        </a:rPr>
                        <a:t>Protecteur vasculaire et générateur cellulaire</a:t>
                      </a:r>
                      <a:endParaRPr kumimoji="0" lang="fr-CA" sz="1800" b="0" i="0" u="none" strike="noStrike" cap="none" normalizeH="0" baseline="0">
                        <a:ln>
                          <a:noFill/>
                        </a:ln>
                        <a:solidFill>
                          <a:schemeClr val="tx1"/>
                        </a:solidFill>
                        <a:effectLst/>
                        <a:latin typeface="Tahoma" pitchFamily="34" charset="0"/>
                      </a:endParaRPr>
                    </a:p>
                  </a:txBody>
                  <a:tcPr anchor="b" horzOverflow="overflow"/>
                </a:tc>
                <a:extLst>
                  <a:ext uri="{0D108BD9-81ED-4DB2-BD59-A6C34878D82A}">
                    <a16:rowId xmlns:a16="http://schemas.microsoft.com/office/drawing/2014/main" val="10003"/>
                  </a:ext>
                </a:extLst>
              </a:tr>
              <a:tr h="544513">
                <a:tc>
                  <a:txBody>
                    <a:bodyPr/>
                    <a:lstStyle/>
                    <a:p>
                      <a:pPr marL="0" marR="0" lvl="0" indent="0" algn="l" defTabSz="914400" rtl="0" eaLnBrk="1" fontAlgn="base" latinLnBrk="0" hangingPunct="1">
                        <a:lnSpc>
                          <a:spcPct val="100000"/>
                        </a:lnSpc>
                        <a:spcBef>
                          <a:spcPct val="0"/>
                        </a:spcBef>
                        <a:spcAft>
                          <a:spcPct val="30000"/>
                        </a:spcAft>
                        <a:buClrTx/>
                        <a:buSzPct val="150000"/>
                        <a:buFontTx/>
                        <a:buNone/>
                        <a:tabLst/>
                      </a:pPr>
                      <a:r>
                        <a:rPr kumimoji="0" lang="fr-CA" sz="1800" u="none" strike="noStrike" cap="none" normalizeH="0" baseline="0">
                          <a:ln>
                            <a:noFill/>
                          </a:ln>
                          <a:effectLst/>
                        </a:rPr>
                        <a:t>Vendredi</a:t>
                      </a:r>
                      <a:endParaRPr kumimoji="0" lang="fr-CA" sz="1800" b="0" i="0" u="none" strike="noStrike" cap="none" normalizeH="0" baseline="0">
                        <a:ln>
                          <a:noFill/>
                        </a:ln>
                        <a:solidFill>
                          <a:schemeClr val="tx1"/>
                        </a:solidFill>
                        <a:effectLst/>
                        <a:latin typeface="Tahoma" pitchFamily="34" charset="0"/>
                      </a:endParaRPr>
                    </a:p>
                  </a:txBody>
                  <a:tcPr anchor="b" horzOverflow="overflow"/>
                </a:tc>
                <a:tc>
                  <a:txBody>
                    <a:bodyPr/>
                    <a:lstStyle/>
                    <a:p>
                      <a:pPr marL="0" marR="0" lvl="0" indent="0" algn="l" defTabSz="914400" rtl="0" eaLnBrk="1" fontAlgn="base" latinLnBrk="0" hangingPunct="1">
                        <a:lnSpc>
                          <a:spcPct val="100000"/>
                        </a:lnSpc>
                        <a:spcBef>
                          <a:spcPct val="0"/>
                        </a:spcBef>
                        <a:spcAft>
                          <a:spcPct val="30000"/>
                        </a:spcAft>
                        <a:buClrTx/>
                        <a:buSzPct val="150000"/>
                        <a:buFontTx/>
                        <a:buNone/>
                        <a:tabLst/>
                      </a:pPr>
                      <a:r>
                        <a:rPr kumimoji="0" lang="fr-CA" sz="1800" u="none" strike="noStrike" cap="none" normalizeH="0" baseline="0">
                          <a:ln>
                            <a:noFill/>
                          </a:ln>
                          <a:effectLst/>
                        </a:rPr>
                        <a:t>Vénus</a:t>
                      </a:r>
                      <a:endParaRPr kumimoji="0" lang="fr-CA" sz="1800" b="0" i="0" u="none" strike="noStrike" cap="none" normalizeH="0" baseline="0">
                        <a:ln>
                          <a:noFill/>
                        </a:ln>
                        <a:solidFill>
                          <a:schemeClr val="tx1"/>
                        </a:solidFill>
                        <a:effectLst/>
                        <a:latin typeface="Tahoma" pitchFamily="34" charset="0"/>
                      </a:endParaRPr>
                    </a:p>
                  </a:txBody>
                  <a:tcPr anchor="b" horzOverflow="overflow"/>
                </a:tc>
                <a:tc>
                  <a:txBody>
                    <a:bodyPr/>
                    <a:lstStyle/>
                    <a:p>
                      <a:pPr marL="0" marR="0" lvl="0" indent="0" algn="l" defTabSz="914400" rtl="0" eaLnBrk="1" fontAlgn="base" latinLnBrk="0" hangingPunct="1">
                        <a:lnSpc>
                          <a:spcPct val="100000"/>
                        </a:lnSpc>
                        <a:spcBef>
                          <a:spcPct val="0"/>
                        </a:spcBef>
                        <a:spcAft>
                          <a:spcPct val="30000"/>
                        </a:spcAft>
                        <a:buClrTx/>
                        <a:buSzPct val="150000"/>
                        <a:buFontTx/>
                        <a:buNone/>
                        <a:tabLst/>
                      </a:pPr>
                      <a:r>
                        <a:rPr kumimoji="0" lang="fr-CA" sz="1800" u="none" strike="noStrike" cap="none" normalizeH="0" baseline="0">
                          <a:ln>
                            <a:noFill/>
                          </a:ln>
                          <a:effectLst/>
                        </a:rPr>
                        <a:t>Avoine</a:t>
                      </a:r>
                      <a:endParaRPr kumimoji="0" lang="fr-CA" sz="1800" b="0" i="0" u="none" strike="noStrike" cap="none" normalizeH="0" baseline="0">
                        <a:ln>
                          <a:noFill/>
                        </a:ln>
                        <a:solidFill>
                          <a:schemeClr val="tx1"/>
                        </a:solidFill>
                        <a:effectLst/>
                        <a:latin typeface="Tahoma" pitchFamily="34" charset="0"/>
                      </a:endParaRPr>
                    </a:p>
                  </a:txBody>
                  <a:tcPr anchor="b" horzOverflow="overflow"/>
                </a:tc>
                <a:tc>
                  <a:txBody>
                    <a:bodyPr/>
                    <a:lstStyle/>
                    <a:p>
                      <a:pPr marL="0" marR="0" lvl="0" indent="0" algn="l" defTabSz="914400" rtl="0" eaLnBrk="1" fontAlgn="base" latinLnBrk="0" hangingPunct="1">
                        <a:lnSpc>
                          <a:spcPct val="100000"/>
                        </a:lnSpc>
                        <a:spcBef>
                          <a:spcPct val="0"/>
                        </a:spcBef>
                        <a:spcAft>
                          <a:spcPct val="30000"/>
                        </a:spcAft>
                        <a:buClrTx/>
                        <a:buSzPct val="150000"/>
                        <a:buFontTx/>
                        <a:buNone/>
                        <a:tabLst/>
                      </a:pPr>
                      <a:r>
                        <a:rPr kumimoji="0" lang="fr-CA" sz="1800" u="none" strike="noStrike" cap="none" normalizeH="0" baseline="0">
                          <a:ln>
                            <a:noFill/>
                          </a:ln>
                          <a:effectLst/>
                        </a:rPr>
                        <a:t>Revitalisant des fonctions reproductrices</a:t>
                      </a:r>
                      <a:endParaRPr kumimoji="0" lang="fr-CA" sz="1800" b="0" i="0" u="none" strike="noStrike" cap="none" normalizeH="0" baseline="0">
                        <a:ln>
                          <a:noFill/>
                        </a:ln>
                        <a:solidFill>
                          <a:schemeClr val="tx1"/>
                        </a:solidFill>
                        <a:effectLst/>
                        <a:latin typeface="Tahoma" pitchFamily="34" charset="0"/>
                      </a:endParaRPr>
                    </a:p>
                  </a:txBody>
                  <a:tcPr anchor="b" horzOverflow="overflow"/>
                </a:tc>
                <a:extLst>
                  <a:ext uri="{0D108BD9-81ED-4DB2-BD59-A6C34878D82A}">
                    <a16:rowId xmlns:a16="http://schemas.microsoft.com/office/drawing/2014/main" val="10004"/>
                  </a:ext>
                </a:extLst>
              </a:tr>
              <a:tr h="544513">
                <a:tc>
                  <a:txBody>
                    <a:bodyPr/>
                    <a:lstStyle/>
                    <a:p>
                      <a:pPr marL="0" marR="0" lvl="0" indent="0" algn="l" defTabSz="914400" rtl="0" eaLnBrk="1" fontAlgn="base" latinLnBrk="0" hangingPunct="1">
                        <a:lnSpc>
                          <a:spcPct val="100000"/>
                        </a:lnSpc>
                        <a:spcBef>
                          <a:spcPct val="0"/>
                        </a:spcBef>
                        <a:spcAft>
                          <a:spcPct val="30000"/>
                        </a:spcAft>
                        <a:buClrTx/>
                        <a:buSzPct val="150000"/>
                        <a:buFontTx/>
                        <a:buNone/>
                        <a:tabLst/>
                      </a:pPr>
                      <a:r>
                        <a:rPr kumimoji="0" lang="fr-CA" sz="1800" u="none" strike="noStrike" cap="none" normalizeH="0" baseline="0">
                          <a:ln>
                            <a:noFill/>
                          </a:ln>
                          <a:effectLst/>
                        </a:rPr>
                        <a:t>Samedi</a:t>
                      </a:r>
                      <a:endParaRPr kumimoji="0" lang="fr-CA" sz="1800" b="0" i="0" u="none" strike="noStrike" cap="none" normalizeH="0" baseline="0">
                        <a:ln>
                          <a:noFill/>
                        </a:ln>
                        <a:solidFill>
                          <a:schemeClr val="tx1"/>
                        </a:solidFill>
                        <a:effectLst/>
                        <a:latin typeface="Tahoma" pitchFamily="34" charset="0"/>
                      </a:endParaRPr>
                    </a:p>
                  </a:txBody>
                  <a:tcPr anchor="b" horzOverflow="overflow"/>
                </a:tc>
                <a:tc>
                  <a:txBody>
                    <a:bodyPr/>
                    <a:lstStyle/>
                    <a:p>
                      <a:pPr marL="0" marR="0" lvl="0" indent="0" algn="l" defTabSz="914400" rtl="0" eaLnBrk="1" fontAlgn="base" latinLnBrk="0" hangingPunct="1">
                        <a:lnSpc>
                          <a:spcPct val="100000"/>
                        </a:lnSpc>
                        <a:spcBef>
                          <a:spcPct val="0"/>
                        </a:spcBef>
                        <a:spcAft>
                          <a:spcPct val="30000"/>
                        </a:spcAft>
                        <a:buClrTx/>
                        <a:buSzPct val="150000"/>
                        <a:buFontTx/>
                        <a:buNone/>
                        <a:tabLst/>
                      </a:pPr>
                      <a:r>
                        <a:rPr kumimoji="0" lang="fr-CA" sz="1800" u="none" strike="noStrike" cap="none" normalizeH="0" baseline="0">
                          <a:ln>
                            <a:noFill/>
                          </a:ln>
                          <a:effectLst/>
                        </a:rPr>
                        <a:t>Saturne</a:t>
                      </a:r>
                      <a:endParaRPr kumimoji="0" lang="fr-CA" sz="1800" b="0" i="0" u="none" strike="noStrike" cap="none" normalizeH="0" baseline="0">
                        <a:ln>
                          <a:noFill/>
                        </a:ln>
                        <a:solidFill>
                          <a:schemeClr val="tx1"/>
                        </a:solidFill>
                        <a:effectLst/>
                        <a:latin typeface="Tahoma" pitchFamily="34" charset="0"/>
                      </a:endParaRPr>
                    </a:p>
                  </a:txBody>
                  <a:tcPr anchor="b" horzOverflow="overflow"/>
                </a:tc>
                <a:tc>
                  <a:txBody>
                    <a:bodyPr/>
                    <a:lstStyle/>
                    <a:p>
                      <a:pPr marL="0" marR="0" lvl="0" indent="0" algn="l" defTabSz="914400" rtl="0" eaLnBrk="1" fontAlgn="base" latinLnBrk="0" hangingPunct="1">
                        <a:lnSpc>
                          <a:spcPct val="100000"/>
                        </a:lnSpc>
                        <a:spcBef>
                          <a:spcPct val="0"/>
                        </a:spcBef>
                        <a:spcAft>
                          <a:spcPct val="30000"/>
                        </a:spcAft>
                        <a:buClrTx/>
                        <a:buSzPct val="150000"/>
                        <a:buFontTx/>
                        <a:buNone/>
                        <a:tabLst/>
                      </a:pPr>
                      <a:r>
                        <a:rPr kumimoji="0" lang="fr-CA" sz="1800" u="none" strike="noStrike" cap="none" normalizeH="0" baseline="0">
                          <a:ln>
                            <a:noFill/>
                          </a:ln>
                          <a:effectLst/>
                        </a:rPr>
                        <a:t>Seigle</a:t>
                      </a:r>
                      <a:endParaRPr kumimoji="0" lang="fr-CA" sz="1800" b="0" i="0" u="none" strike="noStrike" cap="none" normalizeH="0" baseline="0">
                        <a:ln>
                          <a:noFill/>
                        </a:ln>
                        <a:solidFill>
                          <a:schemeClr val="tx1"/>
                        </a:solidFill>
                        <a:effectLst/>
                        <a:latin typeface="Tahoma" pitchFamily="34" charset="0"/>
                      </a:endParaRPr>
                    </a:p>
                  </a:txBody>
                  <a:tcPr anchor="b" horzOverflow="overflow"/>
                </a:tc>
                <a:tc>
                  <a:txBody>
                    <a:bodyPr/>
                    <a:lstStyle/>
                    <a:p>
                      <a:pPr marL="0" marR="0" lvl="0" indent="0" algn="l" defTabSz="914400" rtl="0" eaLnBrk="1" fontAlgn="base" latinLnBrk="0" hangingPunct="1">
                        <a:lnSpc>
                          <a:spcPct val="100000"/>
                        </a:lnSpc>
                        <a:spcBef>
                          <a:spcPct val="0"/>
                        </a:spcBef>
                        <a:spcAft>
                          <a:spcPct val="30000"/>
                        </a:spcAft>
                        <a:buClrTx/>
                        <a:buSzPct val="150000"/>
                        <a:buFontTx/>
                        <a:buNone/>
                        <a:tabLst/>
                      </a:pPr>
                      <a:r>
                        <a:rPr kumimoji="0" lang="fr-CA" sz="1800" u="none" strike="noStrike" cap="none" normalizeH="0" baseline="0">
                          <a:ln>
                            <a:noFill/>
                          </a:ln>
                          <a:effectLst/>
                        </a:rPr>
                        <a:t>Protecteur des troubles cardio-vasculaires</a:t>
                      </a:r>
                      <a:endParaRPr kumimoji="0" lang="fr-CA" sz="1800" b="0" i="0" u="none" strike="noStrike" cap="none" normalizeH="0" baseline="0">
                        <a:ln>
                          <a:noFill/>
                        </a:ln>
                        <a:solidFill>
                          <a:schemeClr val="tx1"/>
                        </a:solidFill>
                        <a:effectLst/>
                        <a:latin typeface="Tahoma" pitchFamily="34" charset="0"/>
                      </a:endParaRPr>
                    </a:p>
                  </a:txBody>
                  <a:tcPr anchor="b" horzOverflow="overflow"/>
                </a:tc>
                <a:extLst>
                  <a:ext uri="{0D108BD9-81ED-4DB2-BD59-A6C34878D82A}">
                    <a16:rowId xmlns:a16="http://schemas.microsoft.com/office/drawing/2014/main" val="10005"/>
                  </a:ext>
                </a:extLst>
              </a:tr>
              <a:tr h="544513">
                <a:tc>
                  <a:txBody>
                    <a:bodyPr/>
                    <a:lstStyle/>
                    <a:p>
                      <a:pPr marL="0" marR="0" lvl="0" indent="0" algn="l" defTabSz="914400" rtl="0" eaLnBrk="1" fontAlgn="base" latinLnBrk="0" hangingPunct="1">
                        <a:lnSpc>
                          <a:spcPct val="100000"/>
                        </a:lnSpc>
                        <a:spcBef>
                          <a:spcPct val="0"/>
                        </a:spcBef>
                        <a:spcAft>
                          <a:spcPct val="30000"/>
                        </a:spcAft>
                        <a:buClrTx/>
                        <a:buSzPct val="150000"/>
                        <a:buFontTx/>
                        <a:buNone/>
                        <a:tabLst/>
                      </a:pPr>
                      <a:r>
                        <a:rPr kumimoji="0" lang="fr-CA" sz="1800" u="none" strike="noStrike" cap="none" normalizeH="0" baseline="0">
                          <a:ln>
                            <a:noFill/>
                          </a:ln>
                          <a:effectLst/>
                        </a:rPr>
                        <a:t>Dimanche</a:t>
                      </a:r>
                      <a:endParaRPr kumimoji="0" lang="fr-CA" sz="1800" b="0" i="0" u="none" strike="noStrike" cap="none" normalizeH="0" baseline="0">
                        <a:ln>
                          <a:noFill/>
                        </a:ln>
                        <a:solidFill>
                          <a:schemeClr val="tx1"/>
                        </a:solidFill>
                        <a:effectLst/>
                        <a:latin typeface="Tahoma" pitchFamily="34" charset="0"/>
                      </a:endParaRPr>
                    </a:p>
                  </a:txBody>
                  <a:tcPr anchor="b" horzOverflow="overflow"/>
                </a:tc>
                <a:tc>
                  <a:txBody>
                    <a:bodyPr/>
                    <a:lstStyle/>
                    <a:p>
                      <a:pPr marL="0" marR="0" lvl="0" indent="0" algn="l" defTabSz="914400" rtl="0" eaLnBrk="1" fontAlgn="base" latinLnBrk="0" hangingPunct="1">
                        <a:lnSpc>
                          <a:spcPct val="100000"/>
                        </a:lnSpc>
                        <a:spcBef>
                          <a:spcPct val="0"/>
                        </a:spcBef>
                        <a:spcAft>
                          <a:spcPct val="30000"/>
                        </a:spcAft>
                        <a:buClrTx/>
                        <a:buSzPct val="150000"/>
                        <a:buFontTx/>
                        <a:buNone/>
                        <a:tabLst/>
                      </a:pPr>
                      <a:r>
                        <a:rPr kumimoji="0" lang="fr-CA" sz="1800" u="none" strike="noStrike" cap="none" normalizeH="0" baseline="0">
                          <a:ln>
                            <a:noFill/>
                          </a:ln>
                          <a:effectLst/>
                        </a:rPr>
                        <a:t>Soleil</a:t>
                      </a:r>
                      <a:endParaRPr kumimoji="0" lang="fr-CA" sz="1800" b="0" i="0" u="none" strike="noStrike" cap="none" normalizeH="0" baseline="0">
                        <a:ln>
                          <a:noFill/>
                        </a:ln>
                        <a:solidFill>
                          <a:schemeClr val="tx1"/>
                        </a:solidFill>
                        <a:effectLst/>
                        <a:latin typeface="Tahoma" pitchFamily="34" charset="0"/>
                      </a:endParaRPr>
                    </a:p>
                  </a:txBody>
                  <a:tcPr anchor="b" horzOverflow="overflow"/>
                </a:tc>
                <a:tc>
                  <a:txBody>
                    <a:bodyPr/>
                    <a:lstStyle/>
                    <a:p>
                      <a:pPr marL="0" marR="0" lvl="0" indent="0" algn="l" defTabSz="914400" rtl="0" eaLnBrk="1" fontAlgn="base" latinLnBrk="0" hangingPunct="1">
                        <a:lnSpc>
                          <a:spcPct val="100000"/>
                        </a:lnSpc>
                        <a:spcBef>
                          <a:spcPct val="0"/>
                        </a:spcBef>
                        <a:spcAft>
                          <a:spcPct val="30000"/>
                        </a:spcAft>
                        <a:buClrTx/>
                        <a:buSzPct val="150000"/>
                        <a:buFontTx/>
                        <a:buNone/>
                        <a:tabLst/>
                      </a:pPr>
                      <a:r>
                        <a:rPr kumimoji="0" lang="fr-CA" sz="1800" u="none" strike="noStrike" cap="none" normalizeH="0" baseline="0">
                          <a:ln>
                            <a:noFill/>
                          </a:ln>
                          <a:effectLst/>
                        </a:rPr>
                        <a:t>Blé ou maïs</a:t>
                      </a:r>
                      <a:endParaRPr kumimoji="0" lang="fr-CA" sz="1800" b="0" i="0" u="none" strike="noStrike" cap="none" normalizeH="0" baseline="0">
                        <a:ln>
                          <a:noFill/>
                        </a:ln>
                        <a:solidFill>
                          <a:schemeClr val="tx1"/>
                        </a:solidFill>
                        <a:effectLst/>
                        <a:latin typeface="Tahoma" pitchFamily="34" charset="0"/>
                      </a:endParaRPr>
                    </a:p>
                  </a:txBody>
                  <a:tcPr anchor="b" horzOverflow="overflow"/>
                </a:tc>
                <a:tc>
                  <a:txBody>
                    <a:bodyPr/>
                    <a:lstStyle/>
                    <a:p>
                      <a:pPr marL="0" marR="0" lvl="0" indent="0" algn="l" defTabSz="914400" rtl="0" eaLnBrk="1" fontAlgn="base" latinLnBrk="0" hangingPunct="1">
                        <a:lnSpc>
                          <a:spcPct val="100000"/>
                        </a:lnSpc>
                        <a:spcBef>
                          <a:spcPct val="0"/>
                        </a:spcBef>
                        <a:spcAft>
                          <a:spcPct val="30000"/>
                        </a:spcAft>
                        <a:buClrTx/>
                        <a:buSzPct val="150000"/>
                        <a:buFontTx/>
                        <a:buNone/>
                        <a:tabLst/>
                      </a:pPr>
                      <a:r>
                        <a:rPr kumimoji="0" lang="fr-CA" sz="1800" u="none" strike="noStrike" cap="none" normalizeH="0" baseline="0">
                          <a:ln>
                            <a:noFill/>
                          </a:ln>
                          <a:effectLst/>
                        </a:rPr>
                        <a:t>Riche en éléments de construction cellulaire</a:t>
                      </a:r>
                      <a:endParaRPr kumimoji="0" lang="fr-CA" sz="1800" b="0" i="0" u="none" strike="noStrike" cap="none" normalizeH="0" baseline="0">
                        <a:ln>
                          <a:noFill/>
                        </a:ln>
                        <a:solidFill>
                          <a:schemeClr val="tx1"/>
                        </a:solidFill>
                        <a:effectLst/>
                        <a:latin typeface="Tahoma" pitchFamily="34" charset="0"/>
                      </a:endParaRPr>
                    </a:p>
                  </a:txBody>
                  <a:tcPr anchor="b" horzOverflow="overflow"/>
                </a:tc>
                <a:extLst>
                  <a:ext uri="{0D108BD9-81ED-4DB2-BD59-A6C34878D82A}">
                    <a16:rowId xmlns:a16="http://schemas.microsoft.com/office/drawing/2014/main" val="10006"/>
                  </a:ext>
                </a:extLst>
              </a:tr>
              <a:tr h="1446213">
                <a:tc gridSpan="4">
                  <a:txBody>
                    <a:bodyPr/>
                    <a:lstStyle/>
                    <a:p>
                      <a:pPr marL="0" marR="0" lvl="0" indent="0" algn="just" defTabSz="914400" rtl="0" eaLnBrk="1" fontAlgn="base" latinLnBrk="0" hangingPunct="1">
                        <a:lnSpc>
                          <a:spcPct val="100000"/>
                        </a:lnSpc>
                        <a:spcBef>
                          <a:spcPct val="0"/>
                        </a:spcBef>
                        <a:spcAft>
                          <a:spcPct val="30000"/>
                        </a:spcAft>
                        <a:buClrTx/>
                        <a:buSzPct val="150000"/>
                        <a:buFontTx/>
                        <a:buNone/>
                        <a:tabLst/>
                      </a:pPr>
                      <a:r>
                        <a:rPr kumimoji="0" lang="fr-CA" sz="1800" u="none" strike="noStrike" cap="none" normalizeH="0" baseline="0" dirty="0">
                          <a:ln>
                            <a:noFill/>
                          </a:ln>
                          <a:effectLst/>
                        </a:rPr>
                        <a:t>Une manière originale et intéressante de s’alimenter en harmonie avec le cosmos consiste à varier ses nutriments selon les jours, chaque jour étant en relation avec des planètes.</a:t>
                      </a:r>
                      <a:endParaRPr kumimoji="0" lang="fr-CA" sz="1800" b="0" i="0" u="none" strike="noStrike" cap="none" normalizeH="0" baseline="0" dirty="0">
                        <a:ln>
                          <a:noFill/>
                        </a:ln>
                        <a:solidFill>
                          <a:schemeClr val="tx1"/>
                        </a:solidFill>
                        <a:effectLst/>
                        <a:latin typeface="Tahoma" pitchFamily="34" charset="0"/>
                      </a:endParaRPr>
                    </a:p>
                  </a:txBody>
                  <a:tcPr marL="381000" marR="381000" anchor="ctr" horzOverflow="overflow"/>
                </a:tc>
                <a:tc hMerge="1">
                  <a:txBody>
                    <a:bodyPr/>
                    <a:lstStyle/>
                    <a:p>
                      <a:endParaRPr lang="fr-FR"/>
                    </a:p>
                  </a:txBody>
                  <a:tcP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val="10007"/>
                  </a:ext>
                </a:extLst>
              </a:tr>
            </a:tbl>
          </a:graphicData>
        </a:graphic>
      </p:graphicFrame>
      <p:pic>
        <p:nvPicPr>
          <p:cNvPr id="49" name="Image 48" descr="Bouton accueil.bmp"/>
          <p:cNvPicPr>
            <a:picLocks noChangeAspect="1"/>
          </p:cNvPicPr>
          <p:nvPr/>
        </p:nvPicPr>
        <p:blipFill>
          <a:blip r:embed="rId2" cstate="print"/>
          <a:stretch>
            <a:fillRect/>
          </a:stretch>
        </p:blipFill>
        <p:spPr>
          <a:xfrm>
            <a:off x="0" y="817745"/>
            <a:ext cx="1714512" cy="663813"/>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6388" name="Rectangle 4"/>
          <p:cNvSpPr>
            <a:spLocks noGrp="1" noChangeArrowheads="1"/>
          </p:cNvSpPr>
          <p:nvPr>
            <p:ph type="title"/>
          </p:nvPr>
        </p:nvSpPr>
        <p:spPr/>
        <p:txBody>
          <a:bodyPr>
            <a:normAutofit/>
          </a:bodyPr>
          <a:lstStyle/>
          <a:p>
            <a:r>
              <a:rPr lang="fr-CA" dirty="0"/>
              <a:t>Qui forme le comité ?</a:t>
            </a:r>
          </a:p>
        </p:txBody>
      </p:sp>
      <p:graphicFrame>
        <p:nvGraphicFramePr>
          <p:cNvPr id="11" name="Espace réservé du graphique SmartArt 10"/>
          <p:cNvGraphicFramePr>
            <a:graphicFrameLocks noGrp="1"/>
          </p:cNvGraphicFramePr>
          <p:nvPr>
            <p:ph type="dgm" sz="quarter" idx="13"/>
            <p:extLst>
              <p:ext uri="{D42A27DB-BD31-4B8C-83A1-F6EECF244321}">
                <p14:modId xmlns:p14="http://schemas.microsoft.com/office/powerpoint/2010/main" val="4289293735"/>
              </p:ext>
            </p:extLst>
          </p:nvPr>
        </p:nvGraphicFramePr>
        <p:xfrm>
          <a:off x="1107000" y="2537830"/>
          <a:ext cx="9216000" cy="58068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5" name="Image 4" descr="Bouton accueil.bmp"/>
          <p:cNvPicPr>
            <a:picLocks noChangeAspect="1"/>
          </p:cNvPicPr>
          <p:nvPr/>
        </p:nvPicPr>
        <p:blipFill>
          <a:blip r:embed="rId7" cstate="print"/>
          <a:stretch>
            <a:fillRect/>
          </a:stretch>
        </p:blipFill>
        <p:spPr>
          <a:xfrm>
            <a:off x="0" y="817745"/>
            <a:ext cx="1714512" cy="663813"/>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12" name="ZoneTexte 11"/>
          <p:cNvSpPr txBox="1"/>
          <p:nvPr/>
        </p:nvSpPr>
        <p:spPr>
          <a:xfrm>
            <a:off x="3751642" y="1818829"/>
            <a:ext cx="3926716" cy="834480"/>
          </a:xfrm>
          <a:prstGeom prst="rect">
            <a:avLst/>
          </a:prstGeom>
          <a:noFill/>
        </p:spPr>
        <p:txBody>
          <a:bodyPr wrap="none" rtlCol="0">
            <a:prstTxWarp prst="textPlain">
              <a:avLst/>
            </a:prstTxWarp>
            <a:spAutoFit/>
          </a:bodyPr>
          <a:lstStyle/>
          <a:p>
            <a:r>
              <a:rPr lang="fr-CA" b="1" cap="all" dirty="0" err="1">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Pr>
              <a:t>Végé</a:t>
            </a:r>
            <a:r>
              <a:rPr lang="fr-CA"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Pr>
              <a:t>-à-vie</a:t>
            </a:r>
          </a:p>
        </p:txBody>
      </p:sp>
    </p:spTree>
    <p:extLst>
      <p:ext uri="{BB962C8B-B14F-4D97-AF65-F5344CB8AC3E}">
        <p14:creationId xmlns:p14="http://schemas.microsoft.com/office/powerpoint/2010/main" val="171165382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a:xfrm>
            <a:off x="2741613" y="708025"/>
            <a:ext cx="7773987" cy="762000"/>
          </a:xfrm>
        </p:spPr>
        <p:txBody>
          <a:bodyPr>
            <a:normAutofit fontScale="90000"/>
          </a:bodyPr>
          <a:lstStyle/>
          <a:p>
            <a:r>
              <a:rPr lang="fr-CA"/>
              <a:t>Informations supplémentaires</a:t>
            </a:r>
          </a:p>
        </p:txBody>
      </p:sp>
      <p:graphicFrame>
        <p:nvGraphicFramePr>
          <p:cNvPr id="9" name="Espace réservé du contenu 8"/>
          <p:cNvGraphicFramePr>
            <a:graphicFrameLocks noGrp="1"/>
          </p:cNvGraphicFramePr>
          <p:nvPr>
            <p:ph idx="1"/>
          </p:nvPr>
        </p:nvGraphicFramePr>
        <p:xfrm>
          <a:off x="2428852" y="2024046"/>
          <a:ext cx="8001056" cy="578317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a:xfrm>
            <a:off x="2741613" y="708025"/>
            <a:ext cx="7773987" cy="762000"/>
          </a:xfrm>
        </p:spPr>
        <p:txBody>
          <a:bodyPr>
            <a:normAutofit fontScale="90000"/>
          </a:bodyPr>
          <a:lstStyle/>
          <a:p>
            <a:r>
              <a:rPr lang="fr-CA"/>
              <a:t>SOUPES</a:t>
            </a:r>
          </a:p>
        </p:txBody>
      </p:sp>
      <p:sp>
        <p:nvSpPr>
          <p:cNvPr id="24579" name="Rectangle 3"/>
          <p:cNvSpPr>
            <a:spLocks noGrp="1" noChangeArrowheads="1"/>
          </p:cNvSpPr>
          <p:nvPr>
            <p:ph idx="1"/>
          </p:nvPr>
        </p:nvSpPr>
        <p:spPr/>
        <p:txBody>
          <a:bodyPr/>
          <a:lstStyle/>
          <a:p>
            <a:pPr>
              <a:spcAft>
                <a:spcPct val="80000"/>
              </a:spcAft>
            </a:pPr>
            <a:r>
              <a:rPr lang="fr-CA"/>
              <a:t>Soupe aux lentilles</a:t>
            </a:r>
          </a:p>
          <a:p>
            <a:pPr>
              <a:spcAft>
                <a:spcPct val="80000"/>
              </a:spcAft>
            </a:pPr>
            <a:r>
              <a:rPr lang="fr-CA"/>
              <a:t>Soupe aux pois verts cassés</a:t>
            </a:r>
          </a:p>
        </p:txBody>
      </p:sp>
      <p:pic>
        <p:nvPicPr>
          <p:cNvPr id="7" name="Image 6" descr="Soupe.jpg"/>
          <p:cNvPicPr>
            <a:picLocks noChangeAspect="1"/>
          </p:cNvPicPr>
          <p:nvPr/>
        </p:nvPicPr>
        <p:blipFill>
          <a:blip r:embed="rId2" cstate="print">
            <a:duotone>
              <a:schemeClr val="accent6">
                <a:shade val="45000"/>
                <a:satMod val="135000"/>
              </a:schemeClr>
              <a:prstClr val="white"/>
            </a:duotone>
          </a:blip>
          <a:srcRect l="8000" t="10667" r="8000"/>
          <a:stretch>
            <a:fillRect/>
          </a:stretch>
        </p:blipFill>
        <p:spPr>
          <a:xfrm>
            <a:off x="500026" y="1693390"/>
            <a:ext cx="1500198" cy="1196587"/>
          </a:xfrm>
          <a:prstGeom prst="round2Diag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7" name="Rectangle 3"/>
          <p:cNvSpPr>
            <a:spLocks noGrp="1" noChangeArrowheads="1"/>
          </p:cNvSpPr>
          <p:nvPr>
            <p:ph type="title"/>
          </p:nvPr>
        </p:nvSpPr>
        <p:spPr>
          <a:xfrm>
            <a:off x="2741613" y="708025"/>
            <a:ext cx="7773987" cy="762000"/>
          </a:xfrm>
        </p:spPr>
        <p:txBody>
          <a:bodyPr>
            <a:normAutofit fontScale="90000"/>
          </a:bodyPr>
          <a:lstStyle/>
          <a:p>
            <a:r>
              <a:rPr lang="fr-CA"/>
              <a:t>SALADES</a:t>
            </a:r>
          </a:p>
        </p:txBody>
      </p:sp>
      <p:sp>
        <p:nvSpPr>
          <p:cNvPr id="6148" name="Rectangle 4"/>
          <p:cNvSpPr>
            <a:spLocks noGrp="1" noChangeArrowheads="1"/>
          </p:cNvSpPr>
          <p:nvPr>
            <p:ph idx="1"/>
          </p:nvPr>
        </p:nvSpPr>
        <p:spPr/>
        <p:txBody>
          <a:bodyPr/>
          <a:lstStyle/>
          <a:p>
            <a:pPr>
              <a:spcAft>
                <a:spcPct val="80000"/>
              </a:spcAft>
            </a:pPr>
            <a:r>
              <a:rPr lang="fr-CA"/>
              <a:t>Taboulé</a:t>
            </a:r>
          </a:p>
          <a:p>
            <a:pPr>
              <a:spcAft>
                <a:spcPct val="80000"/>
              </a:spcAft>
            </a:pPr>
            <a:r>
              <a:rPr lang="fr-CA"/>
              <a:t>Salade de carottes</a:t>
            </a:r>
          </a:p>
          <a:p>
            <a:pPr>
              <a:spcAft>
                <a:spcPct val="80000"/>
              </a:spcAft>
            </a:pPr>
            <a:r>
              <a:rPr lang="fr-CA"/>
              <a:t>Salade de lentilles vertes</a:t>
            </a:r>
          </a:p>
          <a:p>
            <a:pPr>
              <a:spcAft>
                <a:spcPct val="80000"/>
              </a:spcAft>
            </a:pPr>
            <a:r>
              <a:rPr lang="fr-CA"/>
              <a:t>Salade d’amour</a:t>
            </a:r>
          </a:p>
        </p:txBody>
      </p:sp>
      <p:pic>
        <p:nvPicPr>
          <p:cNvPr id="17" name="Image 16" descr="légumes3.jpg"/>
          <p:cNvPicPr>
            <a:picLocks noChangeAspect="1"/>
          </p:cNvPicPr>
          <p:nvPr/>
        </p:nvPicPr>
        <p:blipFill>
          <a:blip r:embed="rId2">
            <a:duotone>
              <a:schemeClr val="accent6">
                <a:shade val="45000"/>
                <a:satMod val="135000"/>
              </a:schemeClr>
              <a:prstClr val="white"/>
            </a:duotone>
          </a:blip>
          <a:srcRect l="7692"/>
          <a:stretch>
            <a:fillRect/>
          </a:stretch>
        </p:blipFill>
        <p:spPr>
          <a:xfrm>
            <a:off x="500026" y="3137429"/>
            <a:ext cx="1501200" cy="1219725"/>
          </a:xfrm>
          <a:prstGeom prst="round2Diag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1" name="Rectangle 3"/>
          <p:cNvSpPr>
            <a:spLocks noGrp="1" noChangeArrowheads="1"/>
          </p:cNvSpPr>
          <p:nvPr>
            <p:ph type="title"/>
          </p:nvPr>
        </p:nvSpPr>
        <p:spPr>
          <a:xfrm>
            <a:off x="2741613" y="708025"/>
            <a:ext cx="7773987" cy="762000"/>
          </a:xfrm>
        </p:spPr>
        <p:txBody>
          <a:bodyPr>
            <a:normAutofit fontScale="90000"/>
          </a:bodyPr>
          <a:lstStyle/>
          <a:p>
            <a:r>
              <a:rPr lang="fr-CA"/>
              <a:t>PLATS DE RÉSISTANCE</a:t>
            </a:r>
          </a:p>
        </p:txBody>
      </p:sp>
      <p:sp>
        <p:nvSpPr>
          <p:cNvPr id="7172" name="Rectangle 4"/>
          <p:cNvSpPr>
            <a:spLocks noGrp="1" noChangeArrowheads="1"/>
          </p:cNvSpPr>
          <p:nvPr>
            <p:ph idx="1"/>
          </p:nvPr>
        </p:nvSpPr>
        <p:spPr/>
        <p:txBody>
          <a:bodyPr/>
          <a:lstStyle/>
          <a:p>
            <a:pPr>
              <a:spcAft>
                <a:spcPct val="80000"/>
              </a:spcAft>
            </a:pPr>
            <a:r>
              <a:rPr lang="fr-CA"/>
              <a:t>Tourtière au millet et flocons d’avoine</a:t>
            </a:r>
          </a:p>
          <a:p>
            <a:pPr>
              <a:spcAft>
                <a:spcPct val="80000"/>
              </a:spcAft>
            </a:pPr>
            <a:r>
              <a:rPr lang="fr-CA"/>
              <a:t>Pain de tofu</a:t>
            </a:r>
          </a:p>
          <a:p>
            <a:pPr>
              <a:spcAft>
                <a:spcPct val="80000"/>
              </a:spcAft>
            </a:pPr>
            <a:r>
              <a:rPr lang="fr-CA"/>
              <a:t>Chili végétarien</a:t>
            </a:r>
          </a:p>
        </p:txBody>
      </p:sp>
      <p:pic>
        <p:nvPicPr>
          <p:cNvPr id="7" name="Image 6" descr="spaghetti.jpg"/>
          <p:cNvPicPr>
            <a:picLocks noChangeAspect="1"/>
          </p:cNvPicPr>
          <p:nvPr/>
        </p:nvPicPr>
        <p:blipFill>
          <a:blip r:embed="rId2">
            <a:duotone>
              <a:schemeClr val="accent6">
                <a:shade val="45000"/>
                <a:satMod val="135000"/>
              </a:schemeClr>
              <a:prstClr val="white"/>
            </a:duotone>
          </a:blip>
          <a:stretch>
            <a:fillRect/>
          </a:stretch>
        </p:blipFill>
        <p:spPr>
          <a:xfrm>
            <a:off x="500026" y="4604606"/>
            <a:ext cx="1501200" cy="1087185"/>
          </a:xfrm>
          <a:prstGeom prst="round2DiagRect">
            <a:avLst/>
          </a:prstGeom>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a:xfrm>
            <a:off x="2741613" y="708025"/>
            <a:ext cx="7773987" cy="762000"/>
          </a:xfrm>
        </p:spPr>
        <p:txBody>
          <a:bodyPr>
            <a:normAutofit fontScale="90000"/>
          </a:bodyPr>
          <a:lstStyle/>
          <a:p>
            <a:r>
              <a:rPr lang="fr-CA"/>
              <a:t>DESSERTS</a:t>
            </a:r>
          </a:p>
        </p:txBody>
      </p:sp>
      <p:sp>
        <p:nvSpPr>
          <p:cNvPr id="20483" name="Rectangle 3"/>
          <p:cNvSpPr>
            <a:spLocks noGrp="1" noChangeArrowheads="1"/>
          </p:cNvSpPr>
          <p:nvPr>
            <p:ph idx="1"/>
          </p:nvPr>
        </p:nvSpPr>
        <p:spPr/>
        <p:txBody>
          <a:bodyPr/>
          <a:lstStyle/>
          <a:p>
            <a:pPr>
              <a:spcAft>
                <a:spcPct val="80000"/>
              </a:spcAft>
            </a:pPr>
            <a:r>
              <a:rPr lang="fr-CA" dirty="0"/>
              <a:t>Mousse au tofu</a:t>
            </a:r>
          </a:p>
          <a:p>
            <a:pPr>
              <a:spcAft>
                <a:spcPct val="80000"/>
              </a:spcAft>
            </a:pPr>
            <a:r>
              <a:rPr lang="fr-CA" dirty="0"/>
              <a:t>Tarte aux pacanes</a:t>
            </a:r>
          </a:p>
          <a:p>
            <a:pPr>
              <a:spcAft>
                <a:spcPct val="80000"/>
              </a:spcAft>
            </a:pPr>
            <a:r>
              <a:rPr lang="fr-CA" dirty="0" err="1"/>
              <a:t>Brownies</a:t>
            </a:r>
            <a:r>
              <a:rPr lang="fr-CA" dirty="0"/>
              <a:t> au tofu</a:t>
            </a:r>
          </a:p>
          <a:p>
            <a:pPr>
              <a:spcAft>
                <a:spcPct val="80000"/>
              </a:spcAft>
            </a:pPr>
            <a:r>
              <a:rPr lang="fr-CA" dirty="0"/>
              <a:t>Roulade aux fruits</a:t>
            </a:r>
          </a:p>
        </p:txBody>
      </p:sp>
      <p:pic>
        <p:nvPicPr>
          <p:cNvPr id="7" name="Picture 19" descr="SBERRYSH"/>
          <p:cNvPicPr>
            <a:picLocks noChangeAspect="1" noChangeArrowheads="1"/>
          </p:cNvPicPr>
          <p:nvPr/>
        </p:nvPicPr>
        <p:blipFill>
          <a:blip r:embed="rId2">
            <a:duotone>
              <a:schemeClr val="accent6">
                <a:shade val="45000"/>
                <a:satMod val="135000"/>
              </a:schemeClr>
              <a:prstClr val="white"/>
            </a:duotone>
          </a:blip>
          <a:srcRect t="10198" r="4431" b="8225"/>
          <a:stretch>
            <a:fillRect/>
          </a:stretch>
        </p:blipFill>
        <p:spPr bwMode="auto">
          <a:xfrm>
            <a:off x="500026" y="5939243"/>
            <a:ext cx="1500198" cy="1195200"/>
          </a:xfrm>
          <a:prstGeom prst="round2DiagRect">
            <a:avLst/>
          </a:prstGeom>
          <a:noFill/>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8" name="Rectangle 6"/>
          <p:cNvSpPr>
            <a:spLocks noGrp="1" noChangeArrowheads="1"/>
          </p:cNvSpPr>
          <p:nvPr>
            <p:ph type="title"/>
          </p:nvPr>
        </p:nvSpPr>
        <p:spPr/>
        <p:txBody>
          <a:bodyPr>
            <a:normAutofit/>
          </a:bodyPr>
          <a:lstStyle/>
          <a:p>
            <a:r>
              <a:rPr lang="fr-CA"/>
              <a:t>Soupe aux lentilles</a:t>
            </a:r>
          </a:p>
        </p:txBody>
      </p:sp>
      <p:sp>
        <p:nvSpPr>
          <p:cNvPr id="8199" name="Rectangle 7"/>
          <p:cNvSpPr>
            <a:spLocks noGrp="1" noChangeArrowheads="1"/>
          </p:cNvSpPr>
          <p:nvPr>
            <p:ph sz="half" idx="1"/>
          </p:nvPr>
        </p:nvSpPr>
        <p:spPr/>
        <p:txBody>
          <a:bodyPr/>
          <a:lstStyle/>
          <a:p>
            <a:r>
              <a:rPr lang="fr-CA" sz="1800"/>
              <a:t>1 c. à soupe d’huile d’olive</a:t>
            </a:r>
          </a:p>
          <a:p>
            <a:r>
              <a:rPr lang="fr-CA" sz="1800"/>
              <a:t>1 t. de lentilles</a:t>
            </a:r>
          </a:p>
          <a:p>
            <a:r>
              <a:rPr lang="fr-CA" sz="1800"/>
              <a:t>2 t. de tomates en conserve</a:t>
            </a:r>
          </a:p>
          <a:p>
            <a:r>
              <a:rPr lang="fr-CA" sz="1800"/>
              <a:t>1 grosse carotte râpée</a:t>
            </a:r>
          </a:p>
          <a:p>
            <a:r>
              <a:rPr lang="fr-CA" sz="1800"/>
              <a:t>2 gros oignons hachés</a:t>
            </a:r>
          </a:p>
          <a:p>
            <a:r>
              <a:rPr lang="fr-CA" sz="1800"/>
              <a:t>½ t. de fromage suisse râpé</a:t>
            </a:r>
          </a:p>
        </p:txBody>
      </p:sp>
      <p:sp>
        <p:nvSpPr>
          <p:cNvPr id="8200" name="Rectangle 8"/>
          <p:cNvSpPr>
            <a:spLocks noGrp="1" noChangeArrowheads="1"/>
          </p:cNvSpPr>
          <p:nvPr>
            <p:ph sz="half" idx="2"/>
          </p:nvPr>
        </p:nvSpPr>
        <p:spPr/>
        <p:txBody>
          <a:bodyPr/>
          <a:lstStyle/>
          <a:p>
            <a:r>
              <a:rPr lang="fr-CA" sz="1800"/>
              <a:t>1 pincée de thym</a:t>
            </a:r>
          </a:p>
          <a:p>
            <a:r>
              <a:rPr lang="fr-CA" sz="1800"/>
              <a:t>1 pincée de marjolaine</a:t>
            </a:r>
          </a:p>
          <a:p>
            <a:r>
              <a:rPr lang="fr-CA" sz="1800"/>
              <a:t>4 c. à soupe de persil frais haché</a:t>
            </a:r>
          </a:p>
          <a:p>
            <a:r>
              <a:rPr lang="fr-CA" sz="1800"/>
              <a:t>½ c. à thé de sel marin</a:t>
            </a:r>
          </a:p>
          <a:p>
            <a:r>
              <a:rPr lang="fr-CA" sz="1800"/>
              <a:t>5 t. de bouillon de légumes</a:t>
            </a:r>
          </a:p>
        </p:txBody>
      </p:sp>
      <p:sp>
        <p:nvSpPr>
          <p:cNvPr id="8197" name="Text Box 5"/>
          <p:cNvSpPr txBox="1">
            <a:spLocks noChangeArrowheads="1"/>
          </p:cNvSpPr>
          <p:nvPr/>
        </p:nvSpPr>
        <p:spPr bwMode="auto">
          <a:xfrm>
            <a:off x="2690813" y="4667252"/>
            <a:ext cx="7824822" cy="1616075"/>
          </a:xfrm>
          <a:prstGeom prst="rect">
            <a:avLst/>
          </a:prstGeom>
          <a:noFill/>
          <a:ln w="12700">
            <a:noFill/>
            <a:miter lim="800000"/>
            <a:headEnd type="none" w="sm" len="sm"/>
            <a:tailEnd type="none" w="sm" len="sm"/>
          </a:ln>
          <a:effectLst/>
        </p:spPr>
        <p:txBody>
          <a:bodyPr wrap="square">
            <a:spAutoFit/>
          </a:bodyPr>
          <a:lstStyle/>
          <a:p>
            <a:pPr algn="just">
              <a:spcBef>
                <a:spcPct val="50000"/>
              </a:spcBef>
            </a:pPr>
            <a:r>
              <a:rPr lang="fr-CA" sz="2000"/>
              <a:t>Faire revenir dans l’huile les oignons jusqu’à transparence. Ajouter la carotte et cuire 5 min. Ajouter le thym et la marjolaine et faire revenir 1 min. Verser le bouillon et ajouter les lentilles, le sel, le persil et les tomates. Couvrir et laisser mijoter 45 min. Au moment de servir, saupoudrer de fromage râpé.</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26" name="Rectangle 10"/>
          <p:cNvSpPr>
            <a:spLocks noGrp="1" noChangeArrowheads="1"/>
          </p:cNvSpPr>
          <p:nvPr>
            <p:ph type="title"/>
          </p:nvPr>
        </p:nvSpPr>
        <p:spPr/>
        <p:txBody>
          <a:bodyPr>
            <a:normAutofit fontScale="90000"/>
          </a:bodyPr>
          <a:lstStyle/>
          <a:p>
            <a:r>
              <a:rPr lang="fr-CA"/>
              <a:t>Soupe aux pois verts cassés</a:t>
            </a:r>
          </a:p>
        </p:txBody>
      </p:sp>
      <p:sp>
        <p:nvSpPr>
          <p:cNvPr id="9227" name="Rectangle 11"/>
          <p:cNvSpPr>
            <a:spLocks noGrp="1" noChangeArrowheads="1"/>
          </p:cNvSpPr>
          <p:nvPr>
            <p:ph sz="half" idx="1"/>
          </p:nvPr>
        </p:nvSpPr>
        <p:spPr/>
        <p:txBody>
          <a:bodyPr/>
          <a:lstStyle/>
          <a:p>
            <a:r>
              <a:rPr lang="fr-CA" sz="1800"/>
              <a:t>1 t. de pois verts cassés</a:t>
            </a:r>
          </a:p>
          <a:p>
            <a:r>
              <a:rPr lang="fr-CA" sz="1800"/>
              <a:t>½ t. d’orge mondé trempé 8 heures</a:t>
            </a:r>
          </a:p>
          <a:p>
            <a:r>
              <a:rPr lang="fr-CA" sz="1800"/>
              <a:t>12 t. d’eau</a:t>
            </a:r>
          </a:p>
          <a:p>
            <a:r>
              <a:rPr lang="fr-CA" sz="1800"/>
              <a:t>4 c. à thé comble de concentré de légumes</a:t>
            </a:r>
          </a:p>
          <a:p>
            <a:r>
              <a:rPr lang="fr-CA" sz="1800"/>
              <a:t>1 c. à thé de graines de céleri</a:t>
            </a:r>
          </a:p>
          <a:p>
            <a:r>
              <a:rPr lang="fr-CA" sz="1800"/>
              <a:t>1 feuille de laurier</a:t>
            </a:r>
          </a:p>
          <a:p>
            <a:r>
              <a:rPr lang="fr-CA" sz="1800"/>
              <a:t>2 oignons émincés</a:t>
            </a:r>
          </a:p>
        </p:txBody>
      </p:sp>
      <p:sp>
        <p:nvSpPr>
          <p:cNvPr id="9228" name="Rectangle 12"/>
          <p:cNvSpPr>
            <a:spLocks noGrp="1" noChangeArrowheads="1"/>
          </p:cNvSpPr>
          <p:nvPr>
            <p:ph sz="half" idx="2"/>
          </p:nvPr>
        </p:nvSpPr>
        <p:spPr/>
        <p:txBody>
          <a:bodyPr/>
          <a:lstStyle/>
          <a:p>
            <a:r>
              <a:rPr lang="fr-CA" sz="1800"/>
              <a:t>3 carottes coupées en dés</a:t>
            </a:r>
          </a:p>
          <a:p>
            <a:r>
              <a:rPr lang="fr-CA" sz="1800"/>
              <a:t>1 pomme de terre coupée en dés</a:t>
            </a:r>
          </a:p>
          <a:p>
            <a:r>
              <a:rPr lang="fr-CA" sz="1800"/>
              <a:t>4 c. à table de tamari</a:t>
            </a:r>
          </a:p>
          <a:p>
            <a:r>
              <a:rPr lang="fr-CA" sz="1800"/>
              <a:t>1 c. à thé de sel marin</a:t>
            </a:r>
          </a:p>
          <a:p>
            <a:r>
              <a:rPr lang="fr-CA" sz="1800"/>
              <a:t>½ c. à thé de basilic</a:t>
            </a:r>
          </a:p>
          <a:p>
            <a:r>
              <a:rPr lang="fr-CA" sz="1800"/>
              <a:t>½ c. à thé de thym</a:t>
            </a:r>
          </a:p>
          <a:p>
            <a:r>
              <a:rPr lang="fr-CA" sz="1800"/>
              <a:t>4 c. à table de persil frais haché</a:t>
            </a:r>
          </a:p>
          <a:p>
            <a:r>
              <a:rPr lang="fr-CA" sz="1800"/>
              <a:t>1 c. à table d’huile d’olive</a:t>
            </a:r>
          </a:p>
        </p:txBody>
      </p:sp>
      <p:sp>
        <p:nvSpPr>
          <p:cNvPr id="9221" name="Text Box 5"/>
          <p:cNvSpPr txBox="1">
            <a:spLocks noChangeArrowheads="1"/>
          </p:cNvSpPr>
          <p:nvPr/>
        </p:nvSpPr>
        <p:spPr bwMode="auto">
          <a:xfrm>
            <a:off x="2690813" y="5867400"/>
            <a:ext cx="7539070" cy="2073275"/>
          </a:xfrm>
          <a:prstGeom prst="rect">
            <a:avLst/>
          </a:prstGeom>
          <a:noFill/>
          <a:ln w="12700">
            <a:noFill/>
            <a:miter lim="800000"/>
            <a:headEnd type="none" w="sm" len="sm"/>
            <a:tailEnd type="none" w="sm" len="sm"/>
          </a:ln>
          <a:effectLst/>
        </p:spPr>
        <p:txBody>
          <a:bodyPr wrap="square">
            <a:spAutoFit/>
          </a:bodyPr>
          <a:lstStyle/>
          <a:p>
            <a:pPr algn="just">
              <a:spcBef>
                <a:spcPct val="50000"/>
              </a:spcBef>
            </a:pPr>
            <a:r>
              <a:rPr lang="fr-CA" sz="2000"/>
              <a:t>Faire cuire les pois verts cassés et l’orge à feu doux dans l’eau et le bouillon de légumes environ 45 min. en y ajoutant les graines de céleri et la feuille de laurier. Ajouter les légumes et cuire encore 20 min. Assaisonner avec l’huile, le sel, le basilic, le thym et le persil après la cuisson.</a:t>
            </a:r>
          </a:p>
          <a:p>
            <a:pPr>
              <a:spcBef>
                <a:spcPct val="50000"/>
              </a:spcBef>
            </a:pPr>
            <a:endParaRPr lang="fr-CA" sz="2000"/>
          </a:p>
        </p:txBody>
      </p:sp>
    </p:spTree>
  </p:cSld>
  <p:clrMapOvr>
    <a:masterClrMapping/>
  </p:clrMapOvr>
</p:sld>
</file>

<file path=ppt/theme/theme1.xml><?xml version="1.0" encoding="utf-8"?>
<a:theme xmlns:a="http://schemas.openxmlformats.org/drawingml/2006/main" name="Technique">
  <a:themeElements>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Technique">
      <a:majorFont>
        <a:latin typeface="Franklin Gothic Book"/>
        <a:ea typeface=""/>
        <a:cs typeface=""/>
        <a:font script="Jpan" typeface="ＭＳ Ｐゴシック"/>
        <a:font script="Hang" typeface="HY견고딕"/>
        <a:font script="Hans" typeface="宋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HGｺﾞｼｯｸM"/>
        <a:font script="Hang" typeface="HY중고딕"/>
        <a:font script="Hans" typeface="黑体"/>
        <a:font script="Hant" typeface="微軟正黑體"/>
        <a:font script="Arab" typeface="Tahoma"/>
        <a:font script="Hebr" typeface="Levenim MT"/>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Technique">
      <a:fillStyleLst>
        <a:solidFill>
          <a:schemeClr val="phClr"/>
        </a:solidFill>
        <a:gradFill rotWithShape="1">
          <a:gsLst>
            <a:gs pos="0">
              <a:schemeClr val="phClr">
                <a:tint val="1000"/>
              </a:schemeClr>
            </a:gs>
            <a:gs pos="68000">
              <a:schemeClr val="phClr">
                <a:tint val="77000"/>
              </a:schemeClr>
            </a:gs>
            <a:gs pos="81000">
              <a:schemeClr val="phClr">
                <a:tint val="79000"/>
              </a:schemeClr>
            </a:gs>
            <a:gs pos="86000">
              <a:schemeClr val="phClr">
                <a:tint val="73000"/>
              </a:schemeClr>
            </a:gs>
            <a:gs pos="100000">
              <a:schemeClr val="phClr">
                <a:tint val="35000"/>
              </a:schemeClr>
            </a:gs>
          </a:gsLst>
          <a:lin ang="5400000" scaled="1"/>
        </a:gradFill>
        <a:gradFill rotWithShape="1">
          <a:gsLst>
            <a:gs pos="0">
              <a:schemeClr val="phClr">
                <a:tint val="73000"/>
                <a:satMod val="150000"/>
              </a:schemeClr>
            </a:gs>
            <a:gs pos="25000">
              <a:schemeClr val="phClr">
                <a:tint val="96000"/>
                <a:shade val="80000"/>
                <a:satMod val="105000"/>
              </a:schemeClr>
            </a:gs>
            <a:gs pos="38000">
              <a:schemeClr val="phClr">
                <a:tint val="96000"/>
                <a:shade val="59000"/>
                <a:satMod val="120000"/>
              </a:schemeClr>
            </a:gs>
            <a:gs pos="55000">
              <a:schemeClr val="phClr">
                <a:shade val="57000"/>
                <a:satMod val="120000"/>
              </a:schemeClr>
            </a:gs>
            <a:gs pos="80000">
              <a:schemeClr val="phClr">
                <a:shade val="56000"/>
                <a:satMod val="145000"/>
              </a:schemeClr>
            </a:gs>
            <a:gs pos="88000">
              <a:schemeClr val="phClr">
                <a:shade val="63000"/>
                <a:satMod val="160000"/>
              </a:schemeClr>
            </a:gs>
            <a:gs pos="100000">
              <a:schemeClr val="phClr">
                <a:tint val="99555"/>
                <a:satMod val="155000"/>
              </a:schemeClr>
            </a:gs>
          </a:gsLst>
          <a:lin ang="5400000" scaled="1"/>
        </a:gradFill>
      </a:fillStyleLst>
      <a:lnStyleLst>
        <a:ln w="9525" cap="flat" cmpd="sng" algn="ctr">
          <a:solidFill>
            <a:schemeClr val="phClr">
              <a:shade val="60000"/>
              <a:satMod val="300000"/>
            </a:schemeClr>
          </a:solidFill>
          <a:prstDash val="solid"/>
        </a:ln>
        <a:ln w="19050" cap="flat" cmpd="sng" algn="ctr">
          <a:solidFill>
            <a:schemeClr val="phClr"/>
          </a:solidFill>
          <a:prstDash val="solid"/>
        </a:ln>
        <a:ln w="19050" cap="flat" cmpd="sng" algn="ctr">
          <a:solidFill>
            <a:schemeClr val="phClr"/>
          </a:solidFill>
          <a:prstDash val="solid"/>
        </a:ln>
      </a:lnStyleLst>
      <a:effectStyleLst>
        <a:effectStyle>
          <a:effectLst>
            <a:glow rad="63500">
              <a:schemeClr val="phClr">
                <a:tint val="30000"/>
                <a:shade val="95000"/>
                <a:satMod val="300000"/>
                <a:alpha val="50000"/>
              </a:schemeClr>
            </a:glow>
          </a:effectLst>
        </a:effectStyle>
        <a:effectStyle>
          <a:effectLst>
            <a:glow rad="70000">
              <a:schemeClr val="phClr">
                <a:tint val="30000"/>
                <a:shade val="95000"/>
                <a:satMod val="300000"/>
                <a:alpha val="50000"/>
              </a:schemeClr>
            </a:glow>
          </a:effectLst>
        </a:effectStyle>
        <a:effectStyle>
          <a:effectLst>
            <a:glow rad="76200">
              <a:schemeClr val="phClr">
                <a:tint val="30000"/>
                <a:shade val="95000"/>
                <a:satMod val="300000"/>
                <a:alpha val="50000"/>
              </a:schemeClr>
            </a:glow>
          </a:effectLst>
          <a:scene3d>
            <a:camera prst="orthographicFront" fov="0">
              <a:rot lat="0" lon="0" rev="0"/>
            </a:camera>
            <a:lightRig rig="harsh" dir="t">
              <a:rot lat="6000000" lon="6000000" rev="0"/>
            </a:lightRig>
          </a:scene3d>
          <a:sp3d contourW="10000" prstMaterial="metal">
            <a:bevelT w="20000" h="9000" prst="softRound"/>
            <a:contourClr>
              <a:schemeClr val="phClr">
                <a:shade val="30000"/>
                <a:satMod val="200000"/>
              </a:schemeClr>
            </a:contourClr>
          </a:sp3d>
        </a:effectStyle>
      </a:effectStyleLst>
      <a:bgFillStyleLst>
        <a:solidFill>
          <a:schemeClr val="phClr"/>
        </a:solidFill>
        <a:gradFill rotWithShape="1">
          <a:gsLst>
            <a:gs pos="0">
              <a:schemeClr val="phClr">
                <a:shade val="40000"/>
                <a:satMod val="150000"/>
              </a:schemeClr>
            </a:gs>
            <a:gs pos="30000">
              <a:schemeClr val="phClr">
                <a:shade val="60000"/>
                <a:satMod val="150000"/>
              </a:schemeClr>
            </a:gs>
            <a:gs pos="100000">
              <a:schemeClr val="phClr">
                <a:tint val="83000"/>
                <a:satMod val="200000"/>
              </a:schemeClr>
            </a:gs>
          </a:gsLst>
          <a:lin ang="13000000" scaled="0"/>
        </a:gradFill>
        <a:gradFill rotWithShape="1">
          <a:gsLst>
            <a:gs pos="0">
              <a:schemeClr val="phClr">
                <a:tint val="78000"/>
                <a:satMod val="220000"/>
              </a:schemeClr>
            </a:gs>
            <a:gs pos="100000">
              <a:schemeClr val="phClr">
                <a:shade val="35000"/>
                <a:satMod val="155000"/>
              </a:schemeClr>
            </a:gs>
          </a:gsLst>
          <a:path path="circle">
            <a:fillToRect l="60000" t="50000" r="40000" b="50000"/>
          </a:path>
        </a:gradFill>
      </a:bgFillStyleLst>
    </a:fmtScheme>
  </a:themeElements>
  <a:objectDefaults/>
  <a:extraClrScheme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hème Offic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Solstice</Template>
  <TotalTime>1021</TotalTime>
  <Words>1821</Words>
  <Application>Microsoft Office PowerPoint</Application>
  <PresentationFormat>Personnalisé</PresentationFormat>
  <Paragraphs>230</Paragraphs>
  <Slides>23</Slides>
  <Notes>1</Notes>
  <HiddenSlides>0</HiddenSlides>
  <MMClips>0</MMClips>
  <ScaleCrop>false</ScaleCrop>
  <HeadingPairs>
    <vt:vector size="8" baseType="variant">
      <vt:variant>
        <vt:lpstr>Polices utilisées</vt:lpstr>
      </vt:variant>
      <vt:variant>
        <vt:i4>6</vt:i4>
      </vt:variant>
      <vt:variant>
        <vt:lpstr>Thème</vt:lpstr>
      </vt:variant>
      <vt:variant>
        <vt:i4>1</vt:i4>
      </vt:variant>
      <vt:variant>
        <vt:lpstr>Serveurs OLE incorporés</vt:lpstr>
      </vt:variant>
      <vt:variant>
        <vt:i4>1</vt:i4>
      </vt:variant>
      <vt:variant>
        <vt:lpstr>Titres des diapositives</vt:lpstr>
      </vt:variant>
      <vt:variant>
        <vt:i4>23</vt:i4>
      </vt:variant>
    </vt:vector>
  </HeadingPairs>
  <TitlesOfParts>
    <vt:vector size="31" baseType="lpstr">
      <vt:lpstr>Arial</vt:lpstr>
      <vt:lpstr>Calibri</vt:lpstr>
      <vt:lpstr>Franklin Gothic Book</vt:lpstr>
      <vt:lpstr>Lucida Casual</vt:lpstr>
      <vt:lpstr>Tahoma</vt:lpstr>
      <vt:lpstr>Wingdings 2</vt:lpstr>
      <vt:lpstr>Technique</vt:lpstr>
      <vt:lpstr>Dessin</vt:lpstr>
      <vt:lpstr>Présentation PowerPoint</vt:lpstr>
      <vt:lpstr>Bienvenue</vt:lpstr>
      <vt:lpstr>Informations supplémentaires</vt:lpstr>
      <vt:lpstr>SOUPES</vt:lpstr>
      <vt:lpstr>SALADES</vt:lpstr>
      <vt:lpstr>PLATS DE RÉSISTANCE</vt:lpstr>
      <vt:lpstr>DESSERTS</vt:lpstr>
      <vt:lpstr>Soupe aux lentilles</vt:lpstr>
      <vt:lpstr>Soupe aux pois verts cassés</vt:lpstr>
      <vt:lpstr>Taboulé</vt:lpstr>
      <vt:lpstr>Salade de carottes</vt:lpstr>
      <vt:lpstr>Salade de lentilles vertes</vt:lpstr>
      <vt:lpstr>Salade d’amour</vt:lpstr>
      <vt:lpstr>Tourtière au millet et flocons d’avoine</vt:lpstr>
      <vt:lpstr>Pain de tofu</vt:lpstr>
      <vt:lpstr>Chili végétarien</vt:lpstr>
      <vt:lpstr>Mousse au tofu</vt:lpstr>
      <vt:lpstr>Tarte aux pacanes</vt:lpstr>
      <vt:lpstr>Brownies au tofu</vt:lpstr>
      <vt:lpstr>Roulade aux fruits</vt:lpstr>
      <vt:lpstr>Portions recommandées par jour</vt:lpstr>
      <vt:lpstr>En harmonie avec le cosmos</vt:lpstr>
      <vt:lpstr>Qui forme le comité ?</vt:lpstr>
    </vt:vector>
  </TitlesOfParts>
  <Company>Gestion Nicole Benoit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Végé-à-Vie</dc:title>
  <dc:creator>Jocelyne Roberge</dc:creator>
  <cp:lastModifiedBy>Jocelyne</cp:lastModifiedBy>
  <cp:revision>135</cp:revision>
  <dcterms:created xsi:type="dcterms:W3CDTF">2000-07-14T13:06:48Z</dcterms:created>
  <dcterms:modified xsi:type="dcterms:W3CDTF">2020-12-21T14:28:01Z</dcterms:modified>
</cp:coreProperties>
</file>